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3" r:id="rId12"/>
    <p:sldId id="267" r:id="rId13"/>
    <p:sldId id="264" r:id="rId14"/>
    <p:sldId id="265" r:id="rId15"/>
    <p:sldId id="266" r:id="rId16"/>
    <p:sldId id="269" r:id="rId17"/>
    <p:sldId id="270" r:id="rId18"/>
    <p:sldId id="271" r:id="rId1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14A7C-619E-46E0-93CC-AD9E8CDE5C0B}" v="23" dt="2021-12-10T16:33:09.413"/>
    <p1510:client id="{29893876-431D-4013-B05A-E8608A4C0E77}" v="14" dt="2021-12-16T12:41:38.358"/>
    <p1510:client id="{42756393-552A-4A39-ACFA-052272B6BD4C}" v="301" dt="2021-12-10T12:31:39.802"/>
    <p1510:client id="{6900AA0B-1DE3-4084-814B-EC2B8CE203BC}" v="26" dt="2021-12-10T15:41:59.945"/>
    <p1510:client id="{6C04EE2F-35C9-4181-8C63-8BE7051DDC50}" v="7" dt="2021-12-17T10:20:07.601"/>
    <p1510:client id="{857C2B0A-B459-410B-81B5-2A388F1217F1}" v="21" dt="2021-12-10T15:06:02.609"/>
    <p1510:client id="{8E8B995C-D176-48C5-AC4C-1FF6BBA899D1}" v="336" dt="2021-12-10T15:15:35.377"/>
    <p1510:client id="{CADBCB0F-C7B8-422B-8A7D-2902A08EFB32}" v="260" dt="2021-12-10T17:17:42.454"/>
    <p1510:client id="{E13C82CF-F4D3-4FD6-8061-23B0B5DB9816}" v="1241" dt="2021-12-10T14:45:45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gin Alex" userId="1a74cbb77ac28b2b" providerId="Windows Live" clId="Web-{0DC14A7C-619E-46E0-93CC-AD9E8CDE5C0B}"/>
    <pc:docChg chg="modSld">
      <pc:chgData name="Tegin Alex" userId="1a74cbb77ac28b2b" providerId="Windows Live" clId="Web-{0DC14A7C-619E-46E0-93CC-AD9E8CDE5C0B}" dt="2021-12-10T16:33:09.413" v="19" actId="20577"/>
      <pc:docMkLst>
        <pc:docMk/>
      </pc:docMkLst>
      <pc:sldChg chg="modSp">
        <pc:chgData name="Tegin Alex" userId="1a74cbb77ac28b2b" providerId="Windows Live" clId="Web-{0DC14A7C-619E-46E0-93CC-AD9E8CDE5C0B}" dt="2021-12-10T16:32:17.334" v="10" actId="1076"/>
        <pc:sldMkLst>
          <pc:docMk/>
          <pc:sldMk cId="300101176" sldId="256"/>
        </pc:sldMkLst>
        <pc:spChg chg="mod">
          <ac:chgData name="Tegin Alex" userId="1a74cbb77ac28b2b" providerId="Windows Live" clId="Web-{0DC14A7C-619E-46E0-93CC-AD9E8CDE5C0B}" dt="2021-12-10T16:32:06.349" v="9" actId="1076"/>
          <ac:spMkLst>
            <pc:docMk/>
            <pc:sldMk cId="300101176" sldId="256"/>
            <ac:spMk id="2" creationId="{08BDDBEB-2A0E-4470-BE29-A528A3A60875}"/>
          </ac:spMkLst>
        </pc:spChg>
        <pc:spChg chg="mod">
          <ac:chgData name="Tegin Alex" userId="1a74cbb77ac28b2b" providerId="Windows Live" clId="Web-{0DC14A7C-619E-46E0-93CC-AD9E8CDE5C0B}" dt="2021-12-10T16:32:17.334" v="10" actId="1076"/>
          <ac:spMkLst>
            <pc:docMk/>
            <pc:sldMk cId="300101176" sldId="256"/>
            <ac:spMk id="3" creationId="{1D090625-51CE-4ECB-81A4-C4905F3FBFE9}"/>
          </ac:spMkLst>
        </pc:spChg>
        <pc:picChg chg="mod">
          <ac:chgData name="Tegin Alex" userId="1a74cbb77ac28b2b" providerId="Windows Live" clId="Web-{0DC14A7C-619E-46E0-93CC-AD9E8CDE5C0B}" dt="2021-12-10T16:31:10.989" v="5" actId="1076"/>
          <ac:picMkLst>
            <pc:docMk/>
            <pc:sldMk cId="300101176" sldId="256"/>
            <ac:picMk id="11" creationId="{54FF5205-ACED-4792-A652-BAF0678A419A}"/>
          </ac:picMkLst>
        </pc:picChg>
      </pc:sldChg>
      <pc:sldChg chg="modSp">
        <pc:chgData name="Tegin Alex" userId="1a74cbb77ac28b2b" providerId="Windows Live" clId="Web-{0DC14A7C-619E-46E0-93CC-AD9E8CDE5C0B}" dt="2021-12-10T16:32:41.459" v="15" actId="20577"/>
        <pc:sldMkLst>
          <pc:docMk/>
          <pc:sldMk cId="573056246" sldId="260"/>
        </pc:sldMkLst>
        <pc:spChg chg="mod">
          <ac:chgData name="Tegin Alex" userId="1a74cbb77ac28b2b" providerId="Windows Live" clId="Web-{0DC14A7C-619E-46E0-93CC-AD9E8CDE5C0B}" dt="2021-12-10T16:32:41.459" v="15" actId="20577"/>
          <ac:spMkLst>
            <pc:docMk/>
            <pc:sldMk cId="573056246" sldId="260"/>
            <ac:spMk id="3" creationId="{F9BB0EDC-82A6-4DCA-ACF4-020914915E54}"/>
          </ac:spMkLst>
        </pc:spChg>
      </pc:sldChg>
      <pc:sldChg chg="modSp">
        <pc:chgData name="Tegin Alex" userId="1a74cbb77ac28b2b" providerId="Windows Live" clId="Web-{0DC14A7C-619E-46E0-93CC-AD9E8CDE5C0B}" dt="2021-12-10T16:32:59.601" v="17" actId="20577"/>
        <pc:sldMkLst>
          <pc:docMk/>
          <pc:sldMk cId="2202220162" sldId="263"/>
        </pc:sldMkLst>
        <pc:spChg chg="mod">
          <ac:chgData name="Tegin Alex" userId="1a74cbb77ac28b2b" providerId="Windows Live" clId="Web-{0DC14A7C-619E-46E0-93CC-AD9E8CDE5C0B}" dt="2021-12-10T16:32:59.601" v="17" actId="20577"/>
          <ac:spMkLst>
            <pc:docMk/>
            <pc:sldMk cId="2202220162" sldId="263"/>
            <ac:spMk id="3" creationId="{68A31EC7-5581-4BDA-9516-A289FF1822FF}"/>
          </ac:spMkLst>
        </pc:spChg>
      </pc:sldChg>
      <pc:sldChg chg="modSp">
        <pc:chgData name="Tegin Alex" userId="1a74cbb77ac28b2b" providerId="Windows Live" clId="Web-{0DC14A7C-619E-46E0-93CC-AD9E8CDE5C0B}" dt="2021-12-10T16:33:09.413" v="19" actId="20577"/>
        <pc:sldMkLst>
          <pc:docMk/>
          <pc:sldMk cId="3469795090" sldId="269"/>
        </pc:sldMkLst>
        <pc:spChg chg="mod">
          <ac:chgData name="Tegin Alex" userId="1a74cbb77ac28b2b" providerId="Windows Live" clId="Web-{0DC14A7C-619E-46E0-93CC-AD9E8CDE5C0B}" dt="2021-12-10T16:33:09.413" v="19" actId="20577"/>
          <ac:spMkLst>
            <pc:docMk/>
            <pc:sldMk cId="3469795090" sldId="269"/>
            <ac:spMk id="8" creationId="{D5AB3C51-3F75-4842-B3F1-9A09DA26E86C}"/>
          </ac:spMkLst>
        </pc:spChg>
      </pc:sldChg>
    </pc:docChg>
  </pc:docChgLst>
  <pc:docChgLst>
    <pc:chgData name="Вовк Андрей" userId="d3fe1d0032b0b4d1" providerId="Windows Live" clId="Web-{6C04EE2F-35C9-4181-8C63-8BE7051DDC50}"/>
    <pc:docChg chg="modSld">
      <pc:chgData name="Вовк Андрей" userId="d3fe1d0032b0b4d1" providerId="Windows Live" clId="Web-{6C04EE2F-35C9-4181-8C63-8BE7051DDC50}" dt="2021-12-17T10:20:07.601" v="11" actId="20577"/>
      <pc:docMkLst>
        <pc:docMk/>
      </pc:docMkLst>
      <pc:sldChg chg="modSp">
        <pc:chgData name="Вовк Андрей" userId="d3fe1d0032b0b4d1" providerId="Windows Live" clId="Web-{6C04EE2F-35C9-4181-8C63-8BE7051DDC50}" dt="2021-12-17T10:20:07.601" v="11" actId="20577"/>
        <pc:sldMkLst>
          <pc:docMk/>
          <pc:sldMk cId="572726324" sldId="261"/>
        </pc:sldMkLst>
        <pc:spChg chg="mod">
          <ac:chgData name="Вовк Андрей" userId="d3fe1d0032b0b4d1" providerId="Windows Live" clId="Web-{6C04EE2F-35C9-4181-8C63-8BE7051DDC50}" dt="2021-12-17T10:20:07.601" v="11" actId="20577"/>
          <ac:spMkLst>
            <pc:docMk/>
            <pc:sldMk cId="572726324" sldId="261"/>
            <ac:spMk id="5" creationId="{D2DA63B2-7DD4-4AD7-8430-7A2C3A4113E2}"/>
          </ac:spMkLst>
        </pc:spChg>
      </pc:sldChg>
    </pc:docChg>
  </pc:docChgLst>
  <pc:docChgLst>
    <pc:chgData name="Kartashev Alexey" userId="c269a6d8bf5bf53c" providerId="Windows Live" clId="Web-{6900AA0B-1DE3-4084-814B-EC2B8CE203BC}"/>
    <pc:docChg chg="addSld delSld modSld">
      <pc:chgData name="Kartashev Alexey" userId="c269a6d8bf5bf53c" providerId="Windows Live" clId="Web-{6900AA0B-1DE3-4084-814B-EC2B8CE203BC}" dt="2021-12-10T15:41:59.945" v="25" actId="1076"/>
      <pc:docMkLst>
        <pc:docMk/>
      </pc:docMkLst>
      <pc:sldChg chg="modSp">
        <pc:chgData name="Kartashev Alexey" userId="c269a6d8bf5bf53c" providerId="Windows Live" clId="Web-{6900AA0B-1DE3-4084-814B-EC2B8CE203BC}" dt="2021-12-10T15:36:31.045" v="0" actId="1076"/>
        <pc:sldMkLst>
          <pc:docMk/>
          <pc:sldMk cId="300101176" sldId="256"/>
        </pc:sldMkLst>
        <pc:picChg chg="mod">
          <ac:chgData name="Kartashev Alexey" userId="c269a6d8bf5bf53c" providerId="Windows Live" clId="Web-{6900AA0B-1DE3-4084-814B-EC2B8CE203BC}" dt="2021-12-10T15:36:31.045" v="0" actId="1076"/>
          <ac:picMkLst>
            <pc:docMk/>
            <pc:sldMk cId="300101176" sldId="256"/>
            <ac:picMk id="11" creationId="{54FF5205-ACED-4792-A652-BAF0678A419A}"/>
          </ac:picMkLst>
        </pc:picChg>
      </pc:sldChg>
      <pc:sldChg chg="addSp delSp modSp">
        <pc:chgData name="Kartashev Alexey" userId="c269a6d8bf5bf53c" providerId="Windows Live" clId="Web-{6900AA0B-1DE3-4084-814B-EC2B8CE203BC}" dt="2021-12-10T15:41:59.945" v="25" actId="1076"/>
        <pc:sldMkLst>
          <pc:docMk/>
          <pc:sldMk cId="4078984580" sldId="257"/>
        </pc:sldMkLst>
        <pc:graphicFrameChg chg="add del">
          <ac:chgData name="Kartashev Alexey" userId="c269a6d8bf5bf53c" providerId="Windows Live" clId="Web-{6900AA0B-1DE3-4084-814B-EC2B8CE203BC}" dt="2021-12-10T15:40:28.943" v="9"/>
          <ac:graphicFrameMkLst>
            <pc:docMk/>
            <pc:sldMk cId="4078984580" sldId="257"/>
            <ac:graphicFrameMk id="27" creationId="{718AD1D7-A7D2-429B-99E3-9F0291DB50A2}"/>
          </ac:graphicFrameMkLst>
        </pc:graphicFrameChg>
        <pc:picChg chg="add del mod">
          <ac:chgData name="Kartashev Alexey" userId="c269a6d8bf5bf53c" providerId="Windows Live" clId="Web-{6900AA0B-1DE3-4084-814B-EC2B8CE203BC}" dt="2021-12-10T15:39:43.613" v="7"/>
          <ac:picMkLst>
            <pc:docMk/>
            <pc:sldMk cId="4078984580" sldId="257"/>
            <ac:picMk id="3" creationId="{78FAB9BC-F55C-4546-BF8C-589B5BE87C63}"/>
          </ac:picMkLst>
        </pc:picChg>
        <pc:picChg chg="add del mod">
          <ac:chgData name="Kartashev Alexey" userId="c269a6d8bf5bf53c" providerId="Windows Live" clId="Web-{6900AA0B-1DE3-4084-814B-EC2B8CE203BC}" dt="2021-12-10T15:40:53.537" v="15"/>
          <ac:picMkLst>
            <pc:docMk/>
            <pc:sldMk cId="4078984580" sldId="257"/>
            <ac:picMk id="5" creationId="{59827A42-7864-4B3C-AB62-1464937FA310}"/>
          </ac:picMkLst>
        </pc:picChg>
        <pc:picChg chg="add mod">
          <ac:chgData name="Kartashev Alexey" userId="c269a6d8bf5bf53c" providerId="Windows Live" clId="Web-{6900AA0B-1DE3-4084-814B-EC2B8CE203BC}" dt="2021-12-10T15:41:59.945" v="25" actId="1076"/>
          <ac:picMkLst>
            <pc:docMk/>
            <pc:sldMk cId="4078984580" sldId="257"/>
            <ac:picMk id="6" creationId="{03D5C88B-7D0C-4E35-A950-B8A16415007C}"/>
          </ac:picMkLst>
        </pc:picChg>
      </pc:sldChg>
      <pc:sldChg chg="addSp delSp modSp new del mod modClrScheme chgLayout">
        <pc:chgData name="Kartashev Alexey" userId="c269a6d8bf5bf53c" providerId="Windows Live" clId="Web-{6900AA0B-1DE3-4084-814B-EC2B8CE203BC}" dt="2021-12-10T15:38:19.470" v="4"/>
        <pc:sldMkLst>
          <pc:docMk/>
          <pc:sldMk cId="995436873" sldId="272"/>
        </pc:sldMkLst>
        <pc:spChg chg="del">
          <ac:chgData name="Kartashev Alexey" userId="c269a6d8bf5bf53c" providerId="Windows Live" clId="Web-{6900AA0B-1DE3-4084-814B-EC2B8CE203BC}" dt="2021-12-10T15:37:49.219" v="2"/>
          <ac:spMkLst>
            <pc:docMk/>
            <pc:sldMk cId="995436873" sldId="272"/>
            <ac:spMk id="2" creationId="{8A1AED25-D757-4CA1-B150-305FDDC8872E}"/>
          </ac:spMkLst>
        </pc:spChg>
        <pc:spChg chg="del">
          <ac:chgData name="Kartashev Alexey" userId="c269a6d8bf5bf53c" providerId="Windows Live" clId="Web-{6900AA0B-1DE3-4084-814B-EC2B8CE203BC}" dt="2021-12-10T15:37:49.219" v="2"/>
          <ac:spMkLst>
            <pc:docMk/>
            <pc:sldMk cId="995436873" sldId="272"/>
            <ac:spMk id="3" creationId="{297AF02E-BD4A-4420-B97D-7D51FBE4B38D}"/>
          </ac:spMkLst>
        </pc:spChg>
        <pc:spChg chg="add mod">
          <ac:chgData name="Kartashev Alexey" userId="c269a6d8bf5bf53c" providerId="Windows Live" clId="Web-{6900AA0B-1DE3-4084-814B-EC2B8CE203BC}" dt="2021-12-10T15:38:14.470" v="3"/>
          <ac:spMkLst>
            <pc:docMk/>
            <pc:sldMk cId="995436873" sldId="272"/>
            <ac:spMk id="4" creationId="{55677605-ABA8-43F8-830C-DE7EE648FEAF}"/>
          </ac:spMkLst>
        </pc:spChg>
      </pc:sldChg>
    </pc:docChg>
  </pc:docChgLst>
  <pc:docChgLst>
    <pc:chgData name="Kartashev Alexey" userId="c269a6d8bf5bf53c" providerId="Windows Live" clId="Web-{E13C82CF-F4D3-4FD6-8061-23B0B5DB9816}"/>
    <pc:docChg chg="addSld delSld modSld sldOrd">
      <pc:chgData name="Kartashev Alexey" userId="c269a6d8bf5bf53c" providerId="Windows Live" clId="Web-{E13C82CF-F4D3-4FD6-8061-23B0B5DB9816}" dt="2021-12-10T14:45:45.340" v="1238" actId="1076"/>
      <pc:docMkLst>
        <pc:docMk/>
      </pc:docMkLst>
      <pc:sldChg chg="addSp delSp modSp mod setBg setClrOvrMap">
        <pc:chgData name="Kartashev Alexey" userId="c269a6d8bf5bf53c" providerId="Windows Live" clId="Web-{E13C82CF-F4D3-4FD6-8061-23B0B5DB9816}" dt="2021-12-10T12:59:40.258" v="263"/>
        <pc:sldMkLst>
          <pc:docMk/>
          <pc:sldMk cId="4078984580" sldId="257"/>
        </pc:sldMkLst>
        <pc:spChg chg="mod ord">
          <ac:chgData name="Kartashev Alexey" userId="c269a6d8bf5bf53c" providerId="Windows Live" clId="Web-{E13C82CF-F4D3-4FD6-8061-23B0B5DB9816}" dt="2021-12-10T12:57:43.344" v="242" actId="20577"/>
          <ac:spMkLst>
            <pc:docMk/>
            <pc:sldMk cId="4078984580" sldId="257"/>
            <ac:spMk id="2" creationId="{BB9BD5F2-A341-4841-A286-74DC3D38A9A8}"/>
          </ac:spMkLst>
        </pc:spChg>
        <pc:spChg chg="add del mod">
          <ac:chgData name="Kartashev Alexey" userId="c269a6d8bf5bf53c" providerId="Windows Live" clId="Web-{E13C82CF-F4D3-4FD6-8061-23B0B5DB9816}" dt="2021-12-10T12:43:02.009" v="155"/>
          <ac:spMkLst>
            <pc:docMk/>
            <pc:sldMk cId="4078984580" sldId="257"/>
            <ac:spMk id="6" creationId="{2C7E536F-6A68-423D-B1DB-42FCBF0C4256}"/>
          </ac:spMkLst>
        </pc:spChg>
        <pc:spChg chg="add del mod">
          <ac:chgData name="Kartashev Alexey" userId="c269a6d8bf5bf53c" providerId="Windows Live" clId="Web-{E13C82CF-F4D3-4FD6-8061-23B0B5DB9816}" dt="2021-12-10T12:43:30.354" v="165"/>
          <ac:spMkLst>
            <pc:docMk/>
            <pc:sldMk cId="4078984580" sldId="257"/>
            <ac:spMk id="9" creationId="{5251B593-F8C8-4C88-B269-FA2063F02BC4}"/>
          </ac:spMkLst>
        </pc:spChg>
        <pc:spChg chg="add">
          <ac:chgData name="Kartashev Alexey" userId="c269a6d8bf5bf53c" providerId="Windows Live" clId="Web-{E13C82CF-F4D3-4FD6-8061-23B0B5DB9816}" dt="2021-12-10T12:43:11.619" v="161"/>
          <ac:spMkLst>
            <pc:docMk/>
            <pc:sldMk cId="4078984580" sldId="257"/>
            <ac:spMk id="11" creationId="{1CE580D1-F917-4567-AFB4-99AA9B52ADF0}"/>
          </ac:spMkLst>
        </pc:spChg>
        <pc:spChg chg="add del">
          <ac:chgData name="Kartashev Alexey" userId="c269a6d8bf5bf53c" providerId="Windows Live" clId="Web-{E13C82CF-F4D3-4FD6-8061-23B0B5DB9816}" dt="2021-12-10T12:43:11.494" v="160"/>
          <ac:spMkLst>
            <pc:docMk/>
            <pc:sldMk cId="4078984580" sldId="257"/>
            <ac:spMk id="14" creationId="{1CE580D1-F917-4567-AFB4-99AA9B52ADF0}"/>
          </ac:spMkLst>
        </pc:spChg>
        <pc:spChg chg="add">
          <ac:chgData name="Kartashev Alexey" userId="c269a6d8bf5bf53c" providerId="Windows Live" clId="Web-{E13C82CF-F4D3-4FD6-8061-23B0B5DB9816}" dt="2021-12-10T12:43:11.619" v="161"/>
          <ac:spMkLst>
            <pc:docMk/>
            <pc:sldMk cId="4078984580" sldId="257"/>
            <ac:spMk id="17" creationId="{C6870151-9189-4C3A-8379-EF3D95827A0A}"/>
          </ac:spMkLst>
        </pc:spChg>
        <pc:spChg chg="add">
          <ac:chgData name="Kartashev Alexey" userId="c269a6d8bf5bf53c" providerId="Windows Live" clId="Web-{E13C82CF-F4D3-4FD6-8061-23B0B5DB9816}" dt="2021-12-10T12:43:11.619" v="161"/>
          <ac:spMkLst>
            <pc:docMk/>
            <pc:sldMk cId="4078984580" sldId="257"/>
            <ac:spMk id="19" creationId="{123EA69C-102A-4DD0-9547-05DCD271D159}"/>
          </ac:spMkLst>
        </pc:spChg>
        <pc:spChg chg="add del">
          <ac:chgData name="Kartashev Alexey" userId="c269a6d8bf5bf53c" providerId="Windows Live" clId="Web-{E13C82CF-F4D3-4FD6-8061-23B0B5DB9816}" dt="2021-12-10T12:43:11.494" v="160"/>
          <ac:spMkLst>
            <pc:docMk/>
            <pc:sldMk cId="4078984580" sldId="257"/>
            <ac:spMk id="22" creationId="{F2AF0D79-4A1A-4F27-B9F0-CF252C4AC91C}"/>
          </ac:spMkLst>
        </pc:spChg>
        <pc:spChg chg="add">
          <ac:chgData name="Kartashev Alexey" userId="c269a6d8bf5bf53c" providerId="Windows Live" clId="Web-{E13C82CF-F4D3-4FD6-8061-23B0B5DB9816}" dt="2021-12-10T12:43:11.619" v="161"/>
          <ac:spMkLst>
            <pc:docMk/>
            <pc:sldMk cId="4078984580" sldId="257"/>
            <ac:spMk id="26" creationId="{6A862265-5CA3-4C40-8582-7534C3B03C2A}"/>
          </ac:spMkLst>
        </pc:spChg>
        <pc:spChg chg="add">
          <ac:chgData name="Kartashev Alexey" userId="c269a6d8bf5bf53c" providerId="Windows Live" clId="Web-{E13C82CF-F4D3-4FD6-8061-23B0B5DB9816}" dt="2021-12-10T12:43:11.619" v="161"/>
          <ac:spMkLst>
            <pc:docMk/>
            <pc:sldMk cId="4078984580" sldId="257"/>
            <ac:spMk id="28" creationId="{600EF80B-0391-4082-9AF5-F15B091B4CE9}"/>
          </ac:spMkLst>
        </pc:spChg>
        <pc:spChg chg="add">
          <ac:chgData name="Kartashev Alexey" userId="c269a6d8bf5bf53c" providerId="Windows Live" clId="Web-{E13C82CF-F4D3-4FD6-8061-23B0B5DB9816}" dt="2021-12-10T12:43:11.619" v="161"/>
          <ac:spMkLst>
            <pc:docMk/>
            <pc:sldMk cId="4078984580" sldId="257"/>
            <ac:spMk id="32" creationId="{3FBF03E8-C602-4192-9C52-F84B29FDCC88}"/>
          </ac:spMkLst>
        </pc:spChg>
        <pc:graphicFrameChg chg="add del">
          <ac:chgData name="Kartashev Alexey" userId="c269a6d8bf5bf53c" providerId="Windows Live" clId="Web-{E13C82CF-F4D3-4FD6-8061-23B0B5DB9816}" dt="2021-12-10T12:43:05.743" v="157"/>
          <ac:graphicFrameMkLst>
            <pc:docMk/>
            <pc:sldMk cId="4078984580" sldId="257"/>
            <ac:graphicFrameMk id="7" creationId="{0D6535F0-0949-4B53-9F16-A15B9F88630E}"/>
          </ac:graphicFrameMkLst>
        </pc:graphicFrameChg>
        <pc:graphicFrameChg chg="add del mod">
          <ac:chgData name="Kartashev Alexey" userId="c269a6d8bf5bf53c" providerId="Windows Live" clId="Web-{E13C82CF-F4D3-4FD6-8061-23B0B5DB9816}" dt="2021-12-10T12:59:40.258" v="263"/>
          <ac:graphicFrameMkLst>
            <pc:docMk/>
            <pc:sldMk cId="4078984580" sldId="257"/>
            <ac:graphicFrameMk id="27" creationId="{718AD1D7-A7D2-429B-99E3-9F0291DB50A2}"/>
          </ac:graphicFrameMkLst>
        </pc:graphicFrameChg>
        <pc:picChg chg="add del mod">
          <ac:chgData name="Kartashev Alexey" userId="c269a6d8bf5bf53c" providerId="Windows Live" clId="Web-{E13C82CF-F4D3-4FD6-8061-23B0B5DB9816}" dt="2021-12-10T12:42:40.695" v="146"/>
          <ac:picMkLst>
            <pc:docMk/>
            <pc:sldMk cId="4078984580" sldId="257"/>
            <ac:picMk id="3" creationId="{F0C586AB-BC99-4B74-8B6A-AAE0986CE565}"/>
          </ac:picMkLst>
        </pc:picChg>
        <pc:picChg chg="add del mod">
          <ac:chgData name="Kartashev Alexey" userId="c269a6d8bf5bf53c" providerId="Windows Live" clId="Web-{E13C82CF-F4D3-4FD6-8061-23B0B5DB9816}" dt="2021-12-10T12:43:11.619" v="161"/>
          <ac:picMkLst>
            <pc:docMk/>
            <pc:sldMk cId="4078984580" sldId="257"/>
            <ac:picMk id="4" creationId="{1341E8C5-6D93-4614-8637-58E1131B37D4}"/>
          </ac:picMkLst>
        </pc:picChg>
        <pc:picChg chg="add del mod">
          <ac:chgData name="Kartashev Alexey" userId="c269a6d8bf5bf53c" providerId="Windows Live" clId="Web-{E13C82CF-F4D3-4FD6-8061-23B0B5DB9816}" dt="2021-12-10T12:59:38.461" v="262"/>
          <ac:picMkLst>
            <pc:docMk/>
            <pc:sldMk cId="4078984580" sldId="257"/>
            <ac:picMk id="10" creationId="{04FB4B9A-7CD5-4D66-B889-1AD6B7E9FC3D}"/>
          </ac:picMkLst>
        </pc:picChg>
        <pc:picChg chg="add">
          <ac:chgData name="Kartashev Alexey" userId="c269a6d8bf5bf53c" providerId="Windows Live" clId="Web-{E13C82CF-F4D3-4FD6-8061-23B0B5DB9816}" dt="2021-12-10T12:43:11.619" v="161"/>
          <ac:picMkLst>
            <pc:docMk/>
            <pc:sldMk cId="4078984580" sldId="257"/>
            <ac:picMk id="12" creationId="{1F5620B8-A2D8-4568-B566-F0453A0D9167}"/>
          </ac:picMkLst>
        </pc:picChg>
        <pc:picChg chg="add del">
          <ac:chgData name="Kartashev Alexey" userId="c269a6d8bf5bf53c" providerId="Windows Live" clId="Web-{E13C82CF-F4D3-4FD6-8061-23B0B5DB9816}" dt="2021-12-10T12:43:11.494" v="160"/>
          <ac:picMkLst>
            <pc:docMk/>
            <pc:sldMk cId="4078984580" sldId="257"/>
            <ac:picMk id="16" creationId="{1F5620B8-A2D8-4568-B566-F0453A0D9167}"/>
          </ac:picMkLst>
        </pc:picChg>
        <pc:cxnChg chg="add">
          <ac:chgData name="Kartashev Alexey" userId="c269a6d8bf5bf53c" providerId="Windows Live" clId="Web-{E13C82CF-F4D3-4FD6-8061-23B0B5DB9816}" dt="2021-12-10T12:43:11.619" v="161"/>
          <ac:cxnSpMkLst>
            <pc:docMk/>
            <pc:sldMk cId="4078984580" sldId="257"/>
            <ac:cxnSpMk id="13" creationId="{1C7D2BA4-4B7A-4596-8BCC-5CF715423894}"/>
          </ac:cxnSpMkLst>
        </pc:cxnChg>
        <pc:cxnChg chg="add">
          <ac:chgData name="Kartashev Alexey" userId="c269a6d8bf5bf53c" providerId="Windows Live" clId="Web-{E13C82CF-F4D3-4FD6-8061-23B0B5DB9816}" dt="2021-12-10T12:43:11.619" v="161"/>
          <ac:cxnSpMkLst>
            <pc:docMk/>
            <pc:sldMk cId="4078984580" sldId="257"/>
            <ac:cxnSpMk id="15" creationId="{C9D4B225-18E9-4C5B-94D8-2ABE6D161E4A}"/>
          </ac:cxnSpMkLst>
        </pc:cxnChg>
        <pc:cxnChg chg="add del">
          <ac:chgData name="Kartashev Alexey" userId="c269a6d8bf5bf53c" providerId="Windows Live" clId="Web-{E13C82CF-F4D3-4FD6-8061-23B0B5DB9816}" dt="2021-12-10T12:43:11.494" v="160"/>
          <ac:cxnSpMkLst>
            <pc:docMk/>
            <pc:sldMk cId="4078984580" sldId="257"/>
            <ac:cxnSpMk id="18" creationId="{1C7D2BA4-4B7A-4596-8BCC-5CF715423894}"/>
          </ac:cxnSpMkLst>
        </pc:cxnChg>
        <pc:cxnChg chg="add del">
          <ac:chgData name="Kartashev Alexey" userId="c269a6d8bf5bf53c" providerId="Windows Live" clId="Web-{E13C82CF-F4D3-4FD6-8061-23B0B5DB9816}" dt="2021-12-10T12:43:11.494" v="160"/>
          <ac:cxnSpMkLst>
            <pc:docMk/>
            <pc:sldMk cId="4078984580" sldId="257"/>
            <ac:cxnSpMk id="20" creationId="{C9D4B225-18E9-4C5B-94D8-2ABE6D161E4A}"/>
          </ac:cxnSpMkLst>
        </pc:cxnChg>
        <pc:cxnChg chg="add del">
          <ac:chgData name="Kartashev Alexey" userId="c269a6d8bf5bf53c" providerId="Windows Live" clId="Web-{E13C82CF-F4D3-4FD6-8061-23B0B5DB9816}" dt="2021-12-10T12:43:11.494" v="160"/>
          <ac:cxnSpMkLst>
            <pc:docMk/>
            <pc:sldMk cId="4078984580" sldId="257"/>
            <ac:cxnSpMk id="24" creationId="{8E83266B-97F8-4AB9-818F-3A70E8D8580D}"/>
          </ac:cxnSpMkLst>
        </pc:cxnChg>
        <pc:cxnChg chg="add">
          <ac:chgData name="Kartashev Alexey" userId="c269a6d8bf5bf53c" providerId="Windows Live" clId="Web-{E13C82CF-F4D3-4FD6-8061-23B0B5DB9816}" dt="2021-12-10T12:43:11.619" v="161"/>
          <ac:cxnSpMkLst>
            <pc:docMk/>
            <pc:sldMk cId="4078984580" sldId="257"/>
            <ac:cxnSpMk id="30" creationId="{D33AC32D-5F44-45F7-A0BD-7C11A86BED57}"/>
          </ac:cxnSpMkLst>
        </pc:cxnChg>
      </pc:sldChg>
      <pc:sldChg chg="modSp">
        <pc:chgData name="Kartashev Alexey" userId="c269a6d8bf5bf53c" providerId="Windows Live" clId="Web-{E13C82CF-F4D3-4FD6-8061-23B0B5DB9816}" dt="2021-12-10T12:56:58.810" v="240" actId="14100"/>
        <pc:sldMkLst>
          <pc:docMk/>
          <pc:sldMk cId="3409385418" sldId="258"/>
        </pc:sldMkLst>
        <pc:spChg chg="mod">
          <ac:chgData name="Kartashev Alexey" userId="c269a6d8bf5bf53c" providerId="Windows Live" clId="Web-{E13C82CF-F4D3-4FD6-8061-23B0B5DB9816}" dt="2021-12-10T12:56:58.810" v="240" actId="14100"/>
          <ac:spMkLst>
            <pc:docMk/>
            <pc:sldMk cId="3409385418" sldId="258"/>
            <ac:spMk id="2" creationId="{C675A990-1BBC-45AB-8036-AA19C2480164}"/>
          </ac:spMkLst>
        </pc:spChg>
        <pc:spChg chg="mod">
          <ac:chgData name="Kartashev Alexey" userId="c269a6d8bf5bf53c" providerId="Windows Live" clId="Web-{E13C82CF-F4D3-4FD6-8061-23B0B5DB9816}" dt="2021-12-10T12:56:30.387" v="238" actId="1076"/>
          <ac:spMkLst>
            <pc:docMk/>
            <pc:sldMk cId="3409385418" sldId="258"/>
            <ac:spMk id="3" creationId="{687A3989-63F3-4650-802E-3E68DF341DEA}"/>
          </ac:spMkLst>
        </pc:spChg>
      </pc:sldChg>
      <pc:sldChg chg="modSp">
        <pc:chgData name="Kartashev Alexey" userId="c269a6d8bf5bf53c" providerId="Windows Live" clId="Web-{E13C82CF-F4D3-4FD6-8061-23B0B5DB9816}" dt="2021-12-10T12:33:31.020" v="42" actId="20577"/>
        <pc:sldMkLst>
          <pc:docMk/>
          <pc:sldMk cId="3926281023" sldId="259"/>
        </pc:sldMkLst>
        <pc:spChg chg="mod">
          <ac:chgData name="Kartashev Alexey" userId="c269a6d8bf5bf53c" providerId="Windows Live" clId="Web-{E13C82CF-F4D3-4FD6-8061-23B0B5DB9816}" dt="2021-12-10T12:33:31.020" v="42" actId="20577"/>
          <ac:spMkLst>
            <pc:docMk/>
            <pc:sldMk cId="3926281023" sldId="259"/>
            <ac:spMk id="3" creationId="{206D0131-AA37-4255-B9BE-4806D4B7EE92}"/>
          </ac:spMkLst>
        </pc:spChg>
      </pc:sldChg>
      <pc:sldChg chg="addSp delSp modSp mod setBg">
        <pc:chgData name="Kartashev Alexey" userId="c269a6d8bf5bf53c" providerId="Windows Live" clId="Web-{E13C82CF-F4D3-4FD6-8061-23B0B5DB9816}" dt="2021-12-10T13:08:41.088" v="448"/>
        <pc:sldMkLst>
          <pc:docMk/>
          <pc:sldMk cId="573056246" sldId="260"/>
        </pc:sldMkLst>
        <pc:spChg chg="mod">
          <ac:chgData name="Kartashev Alexey" userId="c269a6d8bf5bf53c" providerId="Windows Live" clId="Web-{E13C82CF-F4D3-4FD6-8061-23B0B5DB9816}" dt="2021-12-10T12:46:03.051" v="179" actId="1076"/>
          <ac:spMkLst>
            <pc:docMk/>
            <pc:sldMk cId="573056246" sldId="260"/>
            <ac:spMk id="2" creationId="{A4B129A0-8347-46AE-88CD-64737BD4959D}"/>
          </ac:spMkLst>
        </pc:spChg>
        <pc:spChg chg="mod">
          <ac:chgData name="Kartashev Alexey" userId="c269a6d8bf5bf53c" providerId="Windows Live" clId="Web-{E13C82CF-F4D3-4FD6-8061-23B0B5DB9816}" dt="2021-12-10T12:36:48.454" v="143"/>
          <ac:spMkLst>
            <pc:docMk/>
            <pc:sldMk cId="573056246" sldId="260"/>
            <ac:spMk id="3" creationId="{F9BB0EDC-82A6-4DCA-ACF4-020914915E54}"/>
          </ac:spMkLst>
        </pc:spChg>
        <pc:spChg chg="add">
          <ac:chgData name="Kartashev Alexey" userId="c269a6d8bf5bf53c" providerId="Windows Live" clId="Web-{E13C82CF-F4D3-4FD6-8061-23B0B5DB9816}" dt="2021-12-10T12:36:48.454" v="143"/>
          <ac:spMkLst>
            <pc:docMk/>
            <pc:sldMk cId="573056246" sldId="260"/>
            <ac:spMk id="9" creationId="{368B8211-0B9F-4516-8771-3316E00DB965}"/>
          </ac:spMkLst>
        </pc:spChg>
        <pc:picChg chg="add mod ord">
          <ac:chgData name="Kartashev Alexey" userId="c269a6d8bf5bf53c" providerId="Windows Live" clId="Web-{E13C82CF-F4D3-4FD6-8061-23B0B5DB9816}" dt="2021-12-10T12:54:49.881" v="230" actId="1076"/>
          <ac:picMkLst>
            <pc:docMk/>
            <pc:sldMk cId="573056246" sldId="260"/>
            <ac:picMk id="4" creationId="{C98AFA10-273E-441C-9D00-DB57A735F3B0}"/>
          </ac:picMkLst>
        </pc:picChg>
        <pc:picChg chg="del mod">
          <ac:chgData name="Kartashev Alexey" userId="c269a6d8bf5bf53c" providerId="Windows Live" clId="Web-{E13C82CF-F4D3-4FD6-8061-23B0B5DB9816}" dt="2021-12-10T13:08:41.088" v="448"/>
          <ac:picMkLst>
            <pc:docMk/>
            <pc:sldMk cId="573056246" sldId="260"/>
            <ac:picMk id="5" creationId="{9292AE3C-C684-4F0D-9FC2-2C2EA9E4410F}"/>
          </ac:picMkLst>
        </pc:picChg>
        <pc:cxnChg chg="add">
          <ac:chgData name="Kartashev Alexey" userId="c269a6d8bf5bf53c" providerId="Windows Live" clId="Web-{E13C82CF-F4D3-4FD6-8061-23B0B5DB9816}" dt="2021-12-10T12:36:48.454" v="143"/>
          <ac:cxnSpMkLst>
            <pc:docMk/>
            <pc:sldMk cId="573056246" sldId="260"/>
            <ac:cxnSpMk id="11" creationId="{B7582E73-8B46-4A0E-944E-58357C80883F}"/>
          </ac:cxnSpMkLst>
        </pc:cxnChg>
      </pc:sldChg>
      <pc:sldChg chg="addSp delSp modSp new mod ord setBg setClrOvrMap">
        <pc:chgData name="Kartashev Alexey" userId="c269a6d8bf5bf53c" providerId="Windows Live" clId="Web-{E13C82CF-F4D3-4FD6-8061-23B0B5DB9816}" dt="2021-12-10T12:53:57.502" v="222"/>
        <pc:sldMkLst>
          <pc:docMk/>
          <pc:sldMk cId="572726324" sldId="261"/>
        </pc:sldMkLst>
        <pc:spChg chg="mod ord">
          <ac:chgData name="Kartashev Alexey" userId="c269a6d8bf5bf53c" providerId="Windows Live" clId="Web-{E13C82CF-F4D3-4FD6-8061-23B0B5DB9816}" dt="2021-12-10T12:51:19.539" v="196"/>
          <ac:spMkLst>
            <pc:docMk/>
            <pc:sldMk cId="572726324" sldId="261"/>
            <ac:spMk id="2" creationId="{248880C2-D713-4644-83D2-F1E393A3136C}"/>
          </ac:spMkLst>
        </pc:spChg>
        <pc:spChg chg="del">
          <ac:chgData name="Kartashev Alexey" userId="c269a6d8bf5bf53c" providerId="Windows Live" clId="Web-{E13C82CF-F4D3-4FD6-8061-23B0B5DB9816}" dt="2021-12-10T12:51:17.274" v="195"/>
          <ac:spMkLst>
            <pc:docMk/>
            <pc:sldMk cId="572726324" sldId="261"/>
            <ac:spMk id="3" creationId="{F33DDCCA-AAE3-418D-B70A-F72DDCF28102}"/>
          </ac:spMkLst>
        </pc:spChg>
        <pc:spChg chg="add mod">
          <ac:chgData name="Kartashev Alexey" userId="c269a6d8bf5bf53c" providerId="Windows Live" clId="Web-{E13C82CF-F4D3-4FD6-8061-23B0B5DB9816}" dt="2021-12-10T12:52:51.358" v="220" actId="20577"/>
          <ac:spMkLst>
            <pc:docMk/>
            <pc:sldMk cId="572726324" sldId="261"/>
            <ac:spMk id="8" creationId="{3514F382-694A-4540-B76C-0EEE063239F5}"/>
          </ac:spMkLst>
        </pc:spChg>
        <pc:spChg chg="add">
          <ac:chgData name="Kartashev Alexey" userId="c269a6d8bf5bf53c" providerId="Windows Live" clId="Web-{E13C82CF-F4D3-4FD6-8061-23B0B5DB9816}" dt="2021-12-10T12:51:19.539" v="196"/>
          <ac:spMkLst>
            <pc:docMk/>
            <pc:sldMk cId="572726324" sldId="261"/>
            <ac:spMk id="11" creationId="{C6870151-9189-4C3A-8379-EF3D95827A0A}"/>
          </ac:spMkLst>
        </pc:spChg>
        <pc:spChg chg="add">
          <ac:chgData name="Kartashev Alexey" userId="c269a6d8bf5bf53c" providerId="Windows Live" clId="Web-{E13C82CF-F4D3-4FD6-8061-23B0B5DB9816}" dt="2021-12-10T12:51:19.539" v="196"/>
          <ac:spMkLst>
            <pc:docMk/>
            <pc:sldMk cId="572726324" sldId="261"/>
            <ac:spMk id="13" creationId="{123EA69C-102A-4DD0-9547-05DCD271D159}"/>
          </ac:spMkLst>
        </pc:spChg>
        <pc:spChg chg="add">
          <ac:chgData name="Kartashev Alexey" userId="c269a6d8bf5bf53c" providerId="Windows Live" clId="Web-{E13C82CF-F4D3-4FD6-8061-23B0B5DB9816}" dt="2021-12-10T12:51:19.539" v="196"/>
          <ac:spMkLst>
            <pc:docMk/>
            <pc:sldMk cId="572726324" sldId="261"/>
            <ac:spMk id="15" creationId="{6A862265-5CA3-4C40-8582-7534C3B03C2A}"/>
          </ac:spMkLst>
        </pc:spChg>
        <pc:spChg chg="add">
          <ac:chgData name="Kartashev Alexey" userId="c269a6d8bf5bf53c" providerId="Windows Live" clId="Web-{E13C82CF-F4D3-4FD6-8061-23B0B5DB9816}" dt="2021-12-10T12:51:19.539" v="196"/>
          <ac:spMkLst>
            <pc:docMk/>
            <pc:sldMk cId="572726324" sldId="261"/>
            <ac:spMk id="17" creationId="{600EF80B-0391-4082-9AF5-F15B091B4CE9}"/>
          </ac:spMkLst>
        </pc:spChg>
        <pc:spChg chg="add">
          <ac:chgData name="Kartashev Alexey" userId="c269a6d8bf5bf53c" providerId="Windows Live" clId="Web-{E13C82CF-F4D3-4FD6-8061-23B0B5DB9816}" dt="2021-12-10T12:51:19.539" v="196"/>
          <ac:spMkLst>
            <pc:docMk/>
            <pc:sldMk cId="572726324" sldId="261"/>
            <ac:spMk id="21" creationId="{3FBF03E8-C602-4192-9C52-F84B29FDCC88}"/>
          </ac:spMkLst>
        </pc:spChg>
        <pc:picChg chg="add mod ord">
          <ac:chgData name="Kartashev Alexey" userId="c269a6d8bf5bf53c" providerId="Windows Live" clId="Web-{E13C82CF-F4D3-4FD6-8061-23B0B5DB9816}" dt="2021-12-10T12:51:19.539" v="196"/>
          <ac:picMkLst>
            <pc:docMk/>
            <pc:sldMk cId="572726324" sldId="261"/>
            <ac:picMk id="4" creationId="{6DE67643-DB8F-4FFC-84D2-69D51CA63ACE}"/>
          </ac:picMkLst>
        </pc:picChg>
        <pc:cxnChg chg="add">
          <ac:chgData name="Kartashev Alexey" userId="c269a6d8bf5bf53c" providerId="Windows Live" clId="Web-{E13C82CF-F4D3-4FD6-8061-23B0B5DB9816}" dt="2021-12-10T12:51:19.539" v="196"/>
          <ac:cxnSpMkLst>
            <pc:docMk/>
            <pc:sldMk cId="572726324" sldId="261"/>
            <ac:cxnSpMk id="19" creationId="{D33AC32D-5F44-45F7-A0BD-7C11A86BED57}"/>
          </ac:cxnSpMkLst>
        </pc:cxnChg>
      </pc:sldChg>
      <pc:sldChg chg="addSp delSp modSp new del mod setBg setClrOvrMap">
        <pc:chgData name="Kartashev Alexey" userId="c269a6d8bf5bf53c" providerId="Windows Live" clId="Web-{E13C82CF-F4D3-4FD6-8061-23B0B5DB9816}" dt="2021-12-10T12:45:50.519" v="177"/>
        <pc:sldMkLst>
          <pc:docMk/>
          <pc:sldMk cId="664153831" sldId="261"/>
        </pc:sldMkLst>
        <pc:spChg chg="mod ord">
          <ac:chgData name="Kartashev Alexey" userId="c269a6d8bf5bf53c" providerId="Windows Live" clId="Web-{E13C82CF-F4D3-4FD6-8061-23B0B5DB9816}" dt="2021-12-10T12:44:15.419" v="169"/>
          <ac:spMkLst>
            <pc:docMk/>
            <pc:sldMk cId="664153831" sldId="261"/>
            <ac:spMk id="2" creationId="{F67CDC95-1FE4-405F-9DBA-38BDFC4AFF73}"/>
          </ac:spMkLst>
        </pc:spChg>
        <pc:spChg chg="del">
          <ac:chgData name="Kartashev Alexey" userId="c269a6d8bf5bf53c" providerId="Windows Live" clId="Web-{E13C82CF-F4D3-4FD6-8061-23B0B5DB9816}" dt="2021-12-10T12:44:13.107" v="168"/>
          <ac:spMkLst>
            <pc:docMk/>
            <pc:sldMk cId="664153831" sldId="261"/>
            <ac:spMk id="3" creationId="{CD6150E4-7585-487B-AB22-686B1F2A39C1}"/>
          </ac:spMkLst>
        </pc:spChg>
        <pc:spChg chg="mod">
          <ac:chgData name="Kartashev Alexey" userId="c269a6d8bf5bf53c" providerId="Windows Live" clId="Web-{E13C82CF-F4D3-4FD6-8061-23B0B5DB9816}" dt="2021-12-10T12:44:26.717" v="170" actId="20577"/>
          <ac:spMkLst>
            <pc:docMk/>
            <pc:sldMk cId="664153831" sldId="261"/>
            <ac:spMk id="4" creationId="{DD7E6808-C681-4070-A72A-7A51308EA195}"/>
          </ac:spMkLst>
        </pc:spChg>
        <pc:spChg chg="add">
          <ac:chgData name="Kartashev Alexey" userId="c269a6d8bf5bf53c" providerId="Windows Live" clId="Web-{E13C82CF-F4D3-4FD6-8061-23B0B5DB9816}" dt="2021-12-10T12:44:15.419" v="169"/>
          <ac:spMkLst>
            <pc:docMk/>
            <pc:sldMk cId="664153831" sldId="261"/>
            <ac:spMk id="10" creationId="{1CE580D1-F917-4567-AFB4-99AA9B52ADF0}"/>
          </ac:spMkLst>
        </pc:spChg>
        <pc:spChg chg="add">
          <ac:chgData name="Kartashev Alexey" userId="c269a6d8bf5bf53c" providerId="Windows Live" clId="Web-{E13C82CF-F4D3-4FD6-8061-23B0B5DB9816}" dt="2021-12-10T12:44:15.419" v="169"/>
          <ac:spMkLst>
            <pc:docMk/>
            <pc:sldMk cId="664153831" sldId="261"/>
            <ac:spMk id="18" creationId="{C6870151-9189-4C3A-8379-EF3D95827A0A}"/>
          </ac:spMkLst>
        </pc:spChg>
        <pc:spChg chg="add">
          <ac:chgData name="Kartashev Alexey" userId="c269a6d8bf5bf53c" providerId="Windows Live" clId="Web-{E13C82CF-F4D3-4FD6-8061-23B0B5DB9816}" dt="2021-12-10T12:44:15.419" v="169"/>
          <ac:spMkLst>
            <pc:docMk/>
            <pc:sldMk cId="664153831" sldId="261"/>
            <ac:spMk id="20" creationId="{123EA69C-102A-4DD0-9547-05DCD271D159}"/>
          </ac:spMkLst>
        </pc:spChg>
        <pc:spChg chg="add">
          <ac:chgData name="Kartashev Alexey" userId="c269a6d8bf5bf53c" providerId="Windows Live" clId="Web-{E13C82CF-F4D3-4FD6-8061-23B0B5DB9816}" dt="2021-12-10T12:44:15.419" v="169"/>
          <ac:spMkLst>
            <pc:docMk/>
            <pc:sldMk cId="664153831" sldId="261"/>
            <ac:spMk id="22" creationId="{6A862265-5CA3-4C40-8582-7534C3B03C2A}"/>
          </ac:spMkLst>
        </pc:spChg>
        <pc:spChg chg="add">
          <ac:chgData name="Kartashev Alexey" userId="c269a6d8bf5bf53c" providerId="Windows Live" clId="Web-{E13C82CF-F4D3-4FD6-8061-23B0B5DB9816}" dt="2021-12-10T12:44:15.419" v="169"/>
          <ac:spMkLst>
            <pc:docMk/>
            <pc:sldMk cId="664153831" sldId="261"/>
            <ac:spMk id="24" creationId="{600EF80B-0391-4082-9AF5-F15B091B4CE9}"/>
          </ac:spMkLst>
        </pc:spChg>
        <pc:spChg chg="add">
          <ac:chgData name="Kartashev Alexey" userId="c269a6d8bf5bf53c" providerId="Windows Live" clId="Web-{E13C82CF-F4D3-4FD6-8061-23B0B5DB9816}" dt="2021-12-10T12:44:15.419" v="169"/>
          <ac:spMkLst>
            <pc:docMk/>
            <pc:sldMk cId="664153831" sldId="261"/>
            <ac:spMk id="28" creationId="{3FBF03E8-C602-4192-9C52-F84B29FDCC88}"/>
          </ac:spMkLst>
        </pc:spChg>
        <pc:picChg chg="add mod ord">
          <ac:chgData name="Kartashev Alexey" userId="c269a6d8bf5bf53c" providerId="Windows Live" clId="Web-{E13C82CF-F4D3-4FD6-8061-23B0B5DB9816}" dt="2021-12-10T12:44:15.419" v="169"/>
          <ac:picMkLst>
            <pc:docMk/>
            <pc:sldMk cId="664153831" sldId="261"/>
            <ac:picMk id="5" creationId="{FE40FE45-6C0E-4BB7-BC0D-C971E37B270F}"/>
          </ac:picMkLst>
        </pc:picChg>
        <pc:picChg chg="add">
          <ac:chgData name="Kartashev Alexey" userId="c269a6d8bf5bf53c" providerId="Windows Live" clId="Web-{E13C82CF-F4D3-4FD6-8061-23B0B5DB9816}" dt="2021-12-10T12:44:15.419" v="169"/>
          <ac:picMkLst>
            <pc:docMk/>
            <pc:sldMk cId="664153831" sldId="261"/>
            <ac:picMk id="12" creationId="{1F5620B8-A2D8-4568-B566-F0453A0D9167}"/>
          </ac:picMkLst>
        </pc:picChg>
        <pc:cxnChg chg="add">
          <ac:chgData name="Kartashev Alexey" userId="c269a6d8bf5bf53c" providerId="Windows Live" clId="Web-{E13C82CF-F4D3-4FD6-8061-23B0B5DB9816}" dt="2021-12-10T12:44:15.419" v="169"/>
          <ac:cxnSpMkLst>
            <pc:docMk/>
            <pc:sldMk cId="664153831" sldId="261"/>
            <ac:cxnSpMk id="14" creationId="{1C7D2BA4-4B7A-4596-8BCC-5CF715423894}"/>
          </ac:cxnSpMkLst>
        </pc:cxnChg>
        <pc:cxnChg chg="add">
          <ac:chgData name="Kartashev Alexey" userId="c269a6d8bf5bf53c" providerId="Windows Live" clId="Web-{E13C82CF-F4D3-4FD6-8061-23B0B5DB9816}" dt="2021-12-10T12:44:15.419" v="169"/>
          <ac:cxnSpMkLst>
            <pc:docMk/>
            <pc:sldMk cId="664153831" sldId="261"/>
            <ac:cxnSpMk id="16" creationId="{C9D4B225-18E9-4C5B-94D8-2ABE6D161E4A}"/>
          </ac:cxnSpMkLst>
        </pc:cxnChg>
        <pc:cxnChg chg="add">
          <ac:chgData name="Kartashev Alexey" userId="c269a6d8bf5bf53c" providerId="Windows Live" clId="Web-{E13C82CF-F4D3-4FD6-8061-23B0B5DB9816}" dt="2021-12-10T12:44:15.419" v="169"/>
          <ac:cxnSpMkLst>
            <pc:docMk/>
            <pc:sldMk cId="664153831" sldId="261"/>
            <ac:cxnSpMk id="26" creationId="{D33AC32D-5F44-45F7-A0BD-7C11A86BED57}"/>
          </ac:cxnSpMkLst>
        </pc:cxnChg>
      </pc:sldChg>
      <pc:sldChg chg="new del">
        <pc:chgData name="Kartashev Alexey" userId="c269a6d8bf5bf53c" providerId="Windows Live" clId="Web-{E13C82CF-F4D3-4FD6-8061-23B0B5DB9816}" dt="2021-12-10T12:44:38.671" v="172"/>
        <pc:sldMkLst>
          <pc:docMk/>
          <pc:sldMk cId="1378370655" sldId="262"/>
        </pc:sldMkLst>
      </pc:sldChg>
      <pc:sldChg chg="addSp delSp modSp new mod setBg">
        <pc:chgData name="Kartashev Alexey" userId="c269a6d8bf5bf53c" providerId="Windows Live" clId="Web-{E13C82CF-F4D3-4FD6-8061-23B0B5DB9816}" dt="2021-12-10T13:19:52.958" v="492" actId="20577"/>
        <pc:sldMkLst>
          <pc:docMk/>
          <pc:sldMk cId="1934186987" sldId="262"/>
        </pc:sldMkLst>
        <pc:spChg chg="mod">
          <ac:chgData name="Kartashev Alexey" userId="c269a6d8bf5bf53c" providerId="Windows Live" clId="Web-{E13C82CF-F4D3-4FD6-8061-23B0B5DB9816}" dt="2021-12-10T13:07:16.318" v="447" actId="1076"/>
          <ac:spMkLst>
            <pc:docMk/>
            <pc:sldMk cId="1934186987" sldId="262"/>
            <ac:spMk id="2" creationId="{E74192B5-7395-40F6-9C25-ED6A10916E88}"/>
          </ac:spMkLst>
        </pc:spChg>
        <pc:spChg chg="mod">
          <ac:chgData name="Kartashev Alexey" userId="c269a6d8bf5bf53c" providerId="Windows Live" clId="Web-{E13C82CF-F4D3-4FD6-8061-23B0B5DB9816}" dt="2021-12-10T13:19:52.958" v="492" actId="20577"/>
          <ac:spMkLst>
            <pc:docMk/>
            <pc:sldMk cId="1934186987" sldId="262"/>
            <ac:spMk id="3" creationId="{7B4D73FC-57F0-45AD-AE5D-FD50F4D708C7}"/>
          </ac:spMkLst>
        </pc:spChg>
        <pc:spChg chg="add">
          <ac:chgData name="Kartashev Alexey" userId="c269a6d8bf5bf53c" providerId="Windows Live" clId="Web-{E13C82CF-F4D3-4FD6-8061-23B0B5DB9816}" dt="2021-12-10T13:06:30.502" v="444"/>
          <ac:spMkLst>
            <pc:docMk/>
            <pc:sldMk cId="1934186987" sldId="262"/>
            <ac:spMk id="9" creationId="{368B8211-0B9F-4516-8771-3316E00DB965}"/>
          </ac:spMkLst>
        </pc:spChg>
        <pc:picChg chg="add mod ord">
          <ac:chgData name="Kartashev Alexey" userId="c269a6d8bf5bf53c" providerId="Windows Live" clId="Web-{E13C82CF-F4D3-4FD6-8061-23B0B5DB9816}" dt="2021-12-10T13:06:30.502" v="444"/>
          <ac:picMkLst>
            <pc:docMk/>
            <pc:sldMk cId="1934186987" sldId="262"/>
            <ac:picMk id="4" creationId="{645C2511-42AA-4775-8B71-DC368DFED1E3}"/>
          </ac:picMkLst>
        </pc:picChg>
        <pc:picChg chg="add del mod">
          <ac:chgData name="Kartashev Alexey" userId="c269a6d8bf5bf53c" providerId="Windows Live" clId="Web-{E13C82CF-F4D3-4FD6-8061-23B0B5DB9816}" dt="2021-12-10T13:10:57.347" v="474"/>
          <ac:picMkLst>
            <pc:docMk/>
            <pc:sldMk cId="1934186987" sldId="262"/>
            <ac:picMk id="5" creationId="{89F51707-FC6F-4E50-AFF1-9F7095AC8D9F}"/>
          </ac:picMkLst>
        </pc:picChg>
        <pc:picChg chg="add mod">
          <ac:chgData name="Kartashev Alexey" userId="c269a6d8bf5bf53c" providerId="Windows Live" clId="Web-{E13C82CF-F4D3-4FD6-8061-23B0B5DB9816}" dt="2021-12-10T13:19:41.333" v="491" actId="1076"/>
          <ac:picMkLst>
            <pc:docMk/>
            <pc:sldMk cId="1934186987" sldId="262"/>
            <ac:picMk id="6" creationId="{F36255A0-63C7-4FC1-8562-612A580A8C34}"/>
          </ac:picMkLst>
        </pc:picChg>
        <pc:picChg chg="add mod">
          <ac:chgData name="Kartashev Alexey" userId="c269a6d8bf5bf53c" providerId="Windows Live" clId="Web-{E13C82CF-F4D3-4FD6-8061-23B0B5DB9816}" dt="2021-12-10T13:17:26.137" v="489" actId="1076"/>
          <ac:picMkLst>
            <pc:docMk/>
            <pc:sldMk cId="1934186987" sldId="262"/>
            <ac:picMk id="7" creationId="{EF5ACCA7-D2AD-4647-9AE3-A957A6EC129E}"/>
          </ac:picMkLst>
        </pc:picChg>
        <pc:cxnChg chg="add">
          <ac:chgData name="Kartashev Alexey" userId="c269a6d8bf5bf53c" providerId="Windows Live" clId="Web-{E13C82CF-F4D3-4FD6-8061-23B0B5DB9816}" dt="2021-12-10T13:06:30.502" v="444"/>
          <ac:cxnSpMkLst>
            <pc:docMk/>
            <pc:sldMk cId="1934186987" sldId="262"/>
            <ac:cxnSpMk id="11" creationId="{B7582E73-8B46-4A0E-944E-58357C80883F}"/>
          </ac:cxnSpMkLst>
        </pc:cxnChg>
      </pc:sldChg>
      <pc:sldChg chg="new del">
        <pc:chgData name="Kartashev Alexey" userId="c269a6d8bf5bf53c" providerId="Windows Live" clId="Web-{E13C82CF-F4D3-4FD6-8061-23B0B5DB9816}" dt="2021-12-10T12:59:41.289" v="264"/>
        <pc:sldMkLst>
          <pc:docMk/>
          <pc:sldMk cId="3353408950" sldId="262"/>
        </pc:sldMkLst>
      </pc:sldChg>
      <pc:sldChg chg="new del">
        <pc:chgData name="Kartashev Alexey" userId="c269a6d8bf5bf53c" providerId="Windows Live" clId="Web-{E13C82CF-F4D3-4FD6-8061-23B0B5DB9816}" dt="2021-12-10T12:45:22.189" v="174"/>
        <pc:sldMkLst>
          <pc:docMk/>
          <pc:sldMk cId="3456467859" sldId="262"/>
        </pc:sldMkLst>
      </pc:sldChg>
      <pc:sldChg chg="addSp delSp modSp new mod setBg">
        <pc:chgData name="Kartashev Alexey" userId="c269a6d8bf5bf53c" providerId="Windows Live" clId="Web-{E13C82CF-F4D3-4FD6-8061-23B0B5DB9816}" dt="2021-12-10T13:36:45.943" v="576" actId="1076"/>
        <pc:sldMkLst>
          <pc:docMk/>
          <pc:sldMk cId="2202220162" sldId="263"/>
        </pc:sldMkLst>
        <pc:spChg chg="mod">
          <ac:chgData name="Kartashev Alexey" userId="c269a6d8bf5bf53c" providerId="Windows Live" clId="Web-{E13C82CF-F4D3-4FD6-8061-23B0B5DB9816}" dt="2021-12-10T13:30:59.140" v="563"/>
          <ac:spMkLst>
            <pc:docMk/>
            <pc:sldMk cId="2202220162" sldId="263"/>
            <ac:spMk id="2" creationId="{69053C23-4205-472C-BEA3-7DAD20928546}"/>
          </ac:spMkLst>
        </pc:spChg>
        <pc:spChg chg="mod">
          <ac:chgData name="Kartashev Alexey" userId="c269a6d8bf5bf53c" providerId="Windows Live" clId="Web-{E13C82CF-F4D3-4FD6-8061-23B0B5DB9816}" dt="2021-12-10T13:30:59.140" v="563"/>
          <ac:spMkLst>
            <pc:docMk/>
            <pc:sldMk cId="2202220162" sldId="263"/>
            <ac:spMk id="3" creationId="{68A31EC7-5581-4BDA-9516-A289FF1822FF}"/>
          </ac:spMkLst>
        </pc:spChg>
        <pc:spChg chg="add">
          <ac:chgData name="Kartashev Alexey" userId="c269a6d8bf5bf53c" providerId="Windows Live" clId="Web-{E13C82CF-F4D3-4FD6-8061-23B0B5DB9816}" dt="2021-12-10T13:30:59.140" v="563"/>
          <ac:spMkLst>
            <pc:docMk/>
            <pc:sldMk cId="2202220162" sldId="263"/>
            <ac:spMk id="9" creationId="{368B8211-0B9F-4516-8771-3316E00DB965}"/>
          </ac:spMkLst>
        </pc:spChg>
        <pc:picChg chg="add mod ord">
          <ac:chgData name="Kartashev Alexey" userId="c269a6d8bf5bf53c" providerId="Windows Live" clId="Web-{E13C82CF-F4D3-4FD6-8061-23B0B5DB9816}" dt="2021-12-10T13:30:59.140" v="563"/>
          <ac:picMkLst>
            <pc:docMk/>
            <pc:sldMk cId="2202220162" sldId="263"/>
            <ac:picMk id="4" creationId="{C1B38B80-8B88-4D5B-9EB4-452979DD1EFC}"/>
          </ac:picMkLst>
        </pc:picChg>
        <pc:picChg chg="add del mod">
          <ac:chgData name="Kartashev Alexey" userId="c269a6d8bf5bf53c" providerId="Windows Live" clId="Web-{E13C82CF-F4D3-4FD6-8061-23B0B5DB9816}" dt="2021-12-10T13:33:01.851" v="570"/>
          <ac:picMkLst>
            <pc:docMk/>
            <pc:sldMk cId="2202220162" sldId="263"/>
            <ac:picMk id="5" creationId="{CEE2E0AE-2183-4C36-ABC0-DC4D555315D5}"/>
          </ac:picMkLst>
        </pc:picChg>
        <pc:picChg chg="add mod">
          <ac:chgData name="Kartashev Alexey" userId="c269a6d8bf5bf53c" providerId="Windows Live" clId="Web-{E13C82CF-F4D3-4FD6-8061-23B0B5DB9816}" dt="2021-12-10T13:36:45.943" v="576" actId="1076"/>
          <ac:picMkLst>
            <pc:docMk/>
            <pc:sldMk cId="2202220162" sldId="263"/>
            <ac:picMk id="6" creationId="{3C478207-23C2-430C-815C-F5D7D589B4BE}"/>
          </ac:picMkLst>
        </pc:picChg>
        <pc:cxnChg chg="add">
          <ac:chgData name="Kartashev Alexey" userId="c269a6d8bf5bf53c" providerId="Windows Live" clId="Web-{E13C82CF-F4D3-4FD6-8061-23B0B5DB9816}" dt="2021-12-10T13:30:59.140" v="563"/>
          <ac:cxnSpMkLst>
            <pc:docMk/>
            <pc:sldMk cId="2202220162" sldId="263"/>
            <ac:cxnSpMk id="11" creationId="{B7582E73-8B46-4A0E-944E-58357C80883F}"/>
          </ac:cxnSpMkLst>
        </pc:cxnChg>
      </pc:sldChg>
      <pc:sldChg chg="addSp delSp modSp new mod setBg addAnim delAnim">
        <pc:chgData name="Kartashev Alexey" userId="c269a6d8bf5bf53c" providerId="Windows Live" clId="Web-{E13C82CF-F4D3-4FD6-8061-23B0B5DB9816}" dt="2021-12-10T13:57:21.942" v="733"/>
        <pc:sldMkLst>
          <pc:docMk/>
          <pc:sldMk cId="2800280799" sldId="264"/>
        </pc:sldMkLst>
        <pc:spChg chg="mod ord">
          <ac:chgData name="Kartashev Alexey" userId="c269a6d8bf5bf53c" providerId="Windows Live" clId="Web-{E13C82CF-F4D3-4FD6-8061-23B0B5DB9816}" dt="2021-12-10T13:57:21.942" v="733"/>
          <ac:spMkLst>
            <pc:docMk/>
            <pc:sldMk cId="2800280799" sldId="264"/>
            <ac:spMk id="2" creationId="{65389D6B-5367-4842-BF91-59B3E6606DBB}"/>
          </ac:spMkLst>
        </pc:spChg>
        <pc:spChg chg="del">
          <ac:chgData name="Kartashev Alexey" userId="c269a6d8bf5bf53c" providerId="Windows Live" clId="Web-{E13C82CF-F4D3-4FD6-8061-23B0B5DB9816}" dt="2021-12-10T13:39:14.093" v="588"/>
          <ac:spMkLst>
            <pc:docMk/>
            <pc:sldMk cId="2800280799" sldId="264"/>
            <ac:spMk id="3" creationId="{4ABA3217-59D6-46D6-8D2A-2A0DEC161B51}"/>
          </ac:spMkLst>
        </pc:spChg>
        <pc:spChg chg="add del mod">
          <ac:chgData name="Kartashev Alexey" userId="c269a6d8bf5bf53c" providerId="Windows Live" clId="Web-{E13C82CF-F4D3-4FD6-8061-23B0B5DB9816}" dt="2021-12-10T13:41:56.931" v="623"/>
          <ac:spMkLst>
            <pc:docMk/>
            <pc:sldMk cId="2800280799" sldId="264"/>
            <ac:spMk id="8" creationId="{D4608450-3444-44A7-96EB-679014803157}"/>
          </ac:spMkLst>
        </pc:spChg>
        <pc:spChg chg="add del">
          <ac:chgData name="Kartashev Alexey" userId="c269a6d8bf5bf53c" providerId="Windows Live" clId="Web-{E13C82CF-F4D3-4FD6-8061-23B0B5DB9816}" dt="2021-12-10T13:57:21.942" v="733"/>
          <ac:spMkLst>
            <pc:docMk/>
            <pc:sldMk cId="2800280799" sldId="264"/>
            <ac:spMk id="11" creationId="{368B8211-0B9F-4516-8771-3316E00DB965}"/>
          </ac:spMkLst>
        </pc:spChg>
        <pc:spChg chg="add del">
          <ac:chgData name="Kartashev Alexey" userId="c269a6d8bf5bf53c" providerId="Windows Live" clId="Web-{E13C82CF-F4D3-4FD6-8061-23B0B5DB9816}" dt="2021-12-10T13:57:21.942" v="733"/>
          <ac:spMkLst>
            <pc:docMk/>
            <pc:sldMk cId="2800280799" sldId="264"/>
            <ac:spMk id="18" creationId="{785F1D78-FD9F-4432-B90E-00D863D4F315}"/>
          </ac:spMkLst>
        </pc:spChg>
        <pc:spChg chg="add del">
          <ac:chgData name="Kartashev Alexey" userId="c269a6d8bf5bf53c" providerId="Windows Live" clId="Web-{E13C82CF-F4D3-4FD6-8061-23B0B5DB9816}" dt="2021-12-10T13:57:21.942" v="733"/>
          <ac:spMkLst>
            <pc:docMk/>
            <pc:sldMk cId="2800280799" sldId="264"/>
            <ac:spMk id="26" creationId="{AD17CA44-708D-4B2E-A98B-79832E763B71}"/>
          </ac:spMkLst>
        </pc:spChg>
        <pc:picChg chg="add mod ord">
          <ac:chgData name="Kartashev Alexey" userId="c269a6d8bf5bf53c" providerId="Windows Live" clId="Web-{E13C82CF-F4D3-4FD6-8061-23B0B5DB9816}" dt="2021-12-10T13:57:21.942" v="733"/>
          <ac:picMkLst>
            <pc:docMk/>
            <pc:sldMk cId="2800280799" sldId="264"/>
            <ac:picMk id="4" creationId="{357BB38A-65E1-4DAF-996A-5D32A5C34BA9}"/>
          </ac:picMkLst>
        </pc:picChg>
        <pc:picChg chg="mod">
          <ac:chgData name="Kartashev Alexey" userId="c269a6d8bf5bf53c" providerId="Windows Live" clId="Web-{E13C82CF-F4D3-4FD6-8061-23B0B5DB9816}" dt="2021-12-10T13:57:21.942" v="733"/>
          <ac:picMkLst>
            <pc:docMk/>
            <pc:sldMk cId="2800280799" sldId="264"/>
            <ac:picMk id="5" creationId="{0A9D8421-8F96-4839-8202-D3F6254BC63F}"/>
          </ac:picMkLst>
        </pc:picChg>
        <pc:picChg chg="mod ord">
          <ac:chgData name="Kartashev Alexey" userId="c269a6d8bf5bf53c" providerId="Windows Live" clId="Web-{E13C82CF-F4D3-4FD6-8061-23B0B5DB9816}" dt="2021-12-10T13:57:21.942" v="733"/>
          <ac:picMkLst>
            <pc:docMk/>
            <pc:sldMk cId="2800280799" sldId="264"/>
            <ac:picMk id="9" creationId="{83090538-D096-42C2-97E9-16A1ECEDE82A}"/>
          </ac:picMkLst>
        </pc:picChg>
        <pc:picChg chg="add del">
          <ac:chgData name="Kartashev Alexey" userId="c269a6d8bf5bf53c" providerId="Windows Live" clId="Web-{E13C82CF-F4D3-4FD6-8061-23B0B5DB9816}" dt="2021-12-10T13:57:21.942" v="733"/>
          <ac:picMkLst>
            <pc:docMk/>
            <pc:sldMk cId="2800280799" sldId="264"/>
            <ac:picMk id="20" creationId="{0F47C422-E141-4484-A58E-A1A3B656C567}"/>
          </ac:picMkLst>
        </pc:picChg>
        <pc:cxnChg chg="add del">
          <ac:chgData name="Kartashev Alexey" userId="c269a6d8bf5bf53c" providerId="Windows Live" clId="Web-{E13C82CF-F4D3-4FD6-8061-23B0B5DB9816}" dt="2021-12-10T13:57:21.942" v="733"/>
          <ac:cxnSpMkLst>
            <pc:docMk/>
            <pc:sldMk cId="2800280799" sldId="264"/>
            <ac:cxnSpMk id="13" creationId="{B7582E73-8B46-4A0E-944E-58357C80883F}"/>
          </ac:cxnSpMkLst>
        </pc:cxnChg>
        <pc:cxnChg chg="add del">
          <ac:chgData name="Kartashev Alexey" userId="c269a6d8bf5bf53c" providerId="Windows Live" clId="Web-{E13C82CF-F4D3-4FD6-8061-23B0B5DB9816}" dt="2021-12-10T13:57:21.942" v="733"/>
          <ac:cxnSpMkLst>
            <pc:docMk/>
            <pc:sldMk cId="2800280799" sldId="264"/>
            <ac:cxnSpMk id="22" creationId="{36A0C8A2-5797-403D-A628-7C98BC65B0C9}"/>
          </ac:cxnSpMkLst>
        </pc:cxnChg>
        <pc:cxnChg chg="add del">
          <ac:chgData name="Kartashev Alexey" userId="c269a6d8bf5bf53c" providerId="Windows Live" clId="Web-{E13C82CF-F4D3-4FD6-8061-23B0B5DB9816}" dt="2021-12-10T13:57:21.942" v="733"/>
          <ac:cxnSpMkLst>
            <pc:docMk/>
            <pc:sldMk cId="2800280799" sldId="264"/>
            <ac:cxnSpMk id="24" creationId="{88AB1130-8367-405F-A4A7-3CBD2F2E1D61}"/>
          </ac:cxnSpMkLst>
        </pc:cxnChg>
        <pc:cxnChg chg="add del">
          <ac:chgData name="Kartashev Alexey" userId="c269a6d8bf5bf53c" providerId="Windows Live" clId="Web-{E13C82CF-F4D3-4FD6-8061-23B0B5DB9816}" dt="2021-12-10T13:57:21.942" v="733"/>
          <ac:cxnSpMkLst>
            <pc:docMk/>
            <pc:sldMk cId="2800280799" sldId="264"/>
            <ac:cxnSpMk id="28" creationId="{56A9696E-68ED-4460-8527-72CEB6228A25}"/>
          </ac:cxnSpMkLst>
        </pc:cxnChg>
      </pc:sldChg>
      <pc:sldChg chg="addSp delSp modSp new mod setBg">
        <pc:chgData name="Kartashev Alexey" userId="c269a6d8bf5bf53c" providerId="Windows Live" clId="Web-{E13C82CF-F4D3-4FD6-8061-23B0B5DB9816}" dt="2021-12-10T14:00:42.579" v="744" actId="1076"/>
        <pc:sldMkLst>
          <pc:docMk/>
          <pc:sldMk cId="3315243424" sldId="265"/>
        </pc:sldMkLst>
        <pc:spChg chg="mod ord">
          <ac:chgData name="Kartashev Alexey" userId="c269a6d8bf5bf53c" providerId="Windows Live" clId="Web-{E13C82CF-F4D3-4FD6-8061-23B0B5DB9816}" dt="2021-12-10T13:44:30.097" v="684" actId="20577"/>
          <ac:spMkLst>
            <pc:docMk/>
            <pc:sldMk cId="3315243424" sldId="265"/>
            <ac:spMk id="2" creationId="{0041D2DF-41A7-412D-9A8D-4DB6DBF88F92}"/>
          </ac:spMkLst>
        </pc:spChg>
        <pc:spChg chg="del">
          <ac:chgData name="Kartashev Alexey" userId="c269a6d8bf5bf53c" providerId="Windows Live" clId="Web-{E13C82CF-F4D3-4FD6-8061-23B0B5DB9816}" dt="2021-12-10T13:41:25.523" v="601"/>
          <ac:spMkLst>
            <pc:docMk/>
            <pc:sldMk cId="3315243424" sldId="265"/>
            <ac:spMk id="3" creationId="{B2053DB5-CCF5-4182-9037-1554416A94D8}"/>
          </ac:spMkLst>
        </pc:spChg>
        <pc:spChg chg="add del">
          <ac:chgData name="Kartashev Alexey" userId="c269a6d8bf5bf53c" providerId="Windows Live" clId="Web-{E13C82CF-F4D3-4FD6-8061-23B0B5DB9816}" dt="2021-12-10T13:43:52.923" v="650"/>
          <ac:spMkLst>
            <pc:docMk/>
            <pc:sldMk cId="3315243424" sldId="265"/>
            <ac:spMk id="8" creationId="{6F62C1A7-51F8-4CE3-AAE2-7E80D525D14C}"/>
          </ac:spMkLst>
        </pc:spChg>
        <pc:spChg chg="add">
          <ac:chgData name="Kartashev Alexey" userId="c269a6d8bf5bf53c" providerId="Windows Live" clId="Web-{E13C82CF-F4D3-4FD6-8061-23B0B5DB9816}" dt="2021-12-10T13:41:27.570" v="602"/>
          <ac:spMkLst>
            <pc:docMk/>
            <pc:sldMk cId="3315243424" sldId="265"/>
            <ac:spMk id="11" creationId="{368B8211-0B9F-4516-8771-3316E00DB965}"/>
          </ac:spMkLst>
        </pc:spChg>
        <pc:picChg chg="add mod ord">
          <ac:chgData name="Kartashev Alexey" userId="c269a6d8bf5bf53c" providerId="Windows Live" clId="Web-{E13C82CF-F4D3-4FD6-8061-23B0B5DB9816}" dt="2021-12-10T13:41:27.570" v="602"/>
          <ac:picMkLst>
            <pc:docMk/>
            <pc:sldMk cId="3315243424" sldId="265"/>
            <ac:picMk id="4" creationId="{34FE590E-9ACC-4578-8E87-357C13C58BFD}"/>
          </ac:picMkLst>
        </pc:picChg>
        <pc:picChg chg="mod">
          <ac:chgData name="Kartashev Alexey" userId="c269a6d8bf5bf53c" providerId="Windows Live" clId="Web-{E13C82CF-F4D3-4FD6-8061-23B0B5DB9816}" dt="2021-12-10T14:00:42.579" v="744" actId="1076"/>
          <ac:picMkLst>
            <pc:docMk/>
            <pc:sldMk cId="3315243424" sldId="265"/>
            <ac:picMk id="5" creationId="{23086F30-1378-4079-885A-DFAFFC904C34}"/>
          </ac:picMkLst>
        </pc:picChg>
        <pc:picChg chg="mod">
          <ac:chgData name="Kartashev Alexey" userId="c269a6d8bf5bf53c" providerId="Windows Live" clId="Web-{E13C82CF-F4D3-4FD6-8061-23B0B5DB9816}" dt="2021-12-10T14:00:39.048" v="743" actId="1076"/>
          <ac:picMkLst>
            <pc:docMk/>
            <pc:sldMk cId="3315243424" sldId="265"/>
            <ac:picMk id="6" creationId="{F5BFC2E1-31CC-41D8-B110-C06F53878D69}"/>
          </ac:picMkLst>
        </pc:picChg>
        <pc:cxnChg chg="add">
          <ac:chgData name="Kartashev Alexey" userId="c269a6d8bf5bf53c" providerId="Windows Live" clId="Web-{E13C82CF-F4D3-4FD6-8061-23B0B5DB9816}" dt="2021-12-10T13:41:27.570" v="602"/>
          <ac:cxnSpMkLst>
            <pc:docMk/>
            <pc:sldMk cId="3315243424" sldId="265"/>
            <ac:cxnSpMk id="13" creationId="{B7582E73-8B46-4A0E-944E-58357C80883F}"/>
          </ac:cxnSpMkLst>
        </pc:cxnChg>
      </pc:sldChg>
      <pc:sldChg chg="addSp delSp modSp new mod setBg">
        <pc:chgData name="Kartashev Alexey" userId="c269a6d8bf5bf53c" providerId="Windows Live" clId="Web-{E13C82CF-F4D3-4FD6-8061-23B0B5DB9816}" dt="2021-12-10T14:04:52.485" v="759" actId="14100"/>
        <pc:sldMkLst>
          <pc:docMk/>
          <pc:sldMk cId="3536380017" sldId="266"/>
        </pc:sldMkLst>
        <pc:spChg chg="mod ord">
          <ac:chgData name="Kartashev Alexey" userId="c269a6d8bf5bf53c" providerId="Windows Live" clId="Web-{E13C82CF-F4D3-4FD6-8061-23B0B5DB9816}" dt="2021-12-10T13:47:23.967" v="686" actId="20577"/>
          <ac:spMkLst>
            <pc:docMk/>
            <pc:sldMk cId="3536380017" sldId="266"/>
            <ac:spMk id="2" creationId="{CFDA544D-DC34-4853-868B-2679E5331588}"/>
          </ac:spMkLst>
        </pc:spChg>
        <pc:spChg chg="del">
          <ac:chgData name="Kartashev Alexey" userId="c269a6d8bf5bf53c" providerId="Windows Live" clId="Web-{E13C82CF-F4D3-4FD6-8061-23B0B5DB9816}" dt="2021-12-10T13:42:48.606" v="639"/>
          <ac:spMkLst>
            <pc:docMk/>
            <pc:sldMk cId="3536380017" sldId="266"/>
            <ac:spMk id="3" creationId="{67724C43-5B48-4827-892E-7E338EFA3DE2}"/>
          </ac:spMkLst>
        </pc:spChg>
        <pc:spChg chg="add del mod">
          <ac:chgData name="Kartashev Alexey" userId="c269a6d8bf5bf53c" providerId="Windows Live" clId="Web-{E13C82CF-F4D3-4FD6-8061-23B0B5DB9816}" dt="2021-12-10T13:42:58.357" v="642"/>
          <ac:spMkLst>
            <pc:docMk/>
            <pc:sldMk cId="3536380017" sldId="266"/>
            <ac:spMk id="4" creationId="{DECD9548-8F5B-4DC7-AF3C-209FC818BF04}"/>
          </ac:spMkLst>
        </pc:spChg>
        <pc:spChg chg="add del">
          <ac:chgData name="Kartashev Alexey" userId="c269a6d8bf5bf53c" providerId="Windows Live" clId="Web-{E13C82CF-F4D3-4FD6-8061-23B0B5DB9816}" dt="2021-12-10T13:44:15.236" v="683"/>
          <ac:spMkLst>
            <pc:docMk/>
            <pc:sldMk cId="3536380017" sldId="266"/>
            <ac:spMk id="9" creationId="{F5D284B8-2AEF-4D0F-B742-063EE55D58EA}"/>
          </ac:spMkLst>
        </pc:spChg>
        <pc:spChg chg="add">
          <ac:chgData name="Kartashev Alexey" userId="c269a6d8bf5bf53c" providerId="Windows Live" clId="Web-{E13C82CF-F4D3-4FD6-8061-23B0B5DB9816}" dt="2021-12-10T13:43:00.294" v="644"/>
          <ac:spMkLst>
            <pc:docMk/>
            <pc:sldMk cId="3536380017" sldId="266"/>
            <ac:spMk id="12" creationId="{368B8211-0B9F-4516-8771-3316E00DB965}"/>
          </ac:spMkLst>
        </pc:spChg>
        <pc:picChg chg="add mod ord">
          <ac:chgData name="Kartashev Alexey" userId="c269a6d8bf5bf53c" providerId="Windows Live" clId="Web-{E13C82CF-F4D3-4FD6-8061-23B0B5DB9816}" dt="2021-12-10T13:43:00.294" v="644"/>
          <ac:picMkLst>
            <pc:docMk/>
            <pc:sldMk cId="3536380017" sldId="266"/>
            <ac:picMk id="5" creationId="{C251EDBF-9D08-4611-B3A2-2DA37319CCF2}"/>
          </ac:picMkLst>
        </pc:picChg>
        <pc:picChg chg="mod">
          <ac:chgData name="Kartashev Alexey" userId="c269a6d8bf5bf53c" providerId="Windows Live" clId="Web-{E13C82CF-F4D3-4FD6-8061-23B0B5DB9816}" dt="2021-12-10T14:04:39.797" v="758" actId="1076"/>
          <ac:picMkLst>
            <pc:docMk/>
            <pc:sldMk cId="3536380017" sldId="266"/>
            <ac:picMk id="6" creationId="{5C764D6D-028D-4C67-9050-98126B0B61A7}"/>
          </ac:picMkLst>
        </pc:picChg>
        <pc:picChg chg="mod">
          <ac:chgData name="Kartashev Alexey" userId="c269a6d8bf5bf53c" providerId="Windows Live" clId="Web-{E13C82CF-F4D3-4FD6-8061-23B0B5DB9816}" dt="2021-12-10T14:04:52.485" v="759" actId="14100"/>
          <ac:picMkLst>
            <pc:docMk/>
            <pc:sldMk cId="3536380017" sldId="266"/>
            <ac:picMk id="7" creationId="{A903333F-ABF4-48C4-98CD-F551BA2221D7}"/>
          </ac:picMkLst>
        </pc:picChg>
        <pc:cxnChg chg="add">
          <ac:chgData name="Kartashev Alexey" userId="c269a6d8bf5bf53c" providerId="Windows Live" clId="Web-{E13C82CF-F4D3-4FD6-8061-23B0B5DB9816}" dt="2021-12-10T13:43:00.294" v="644"/>
          <ac:cxnSpMkLst>
            <pc:docMk/>
            <pc:sldMk cId="3536380017" sldId="266"/>
            <ac:cxnSpMk id="14" creationId="{B7582E73-8B46-4A0E-944E-58357C80883F}"/>
          </ac:cxnSpMkLst>
        </pc:cxnChg>
      </pc:sldChg>
      <pc:sldChg chg="addSp delSp modSp new mod setBg">
        <pc:chgData name="Kartashev Alexey" userId="c269a6d8bf5bf53c" providerId="Windows Live" clId="Web-{E13C82CF-F4D3-4FD6-8061-23B0B5DB9816}" dt="2021-12-10T13:52:02.875" v="718"/>
        <pc:sldMkLst>
          <pc:docMk/>
          <pc:sldMk cId="3641718134" sldId="267"/>
        </pc:sldMkLst>
        <pc:spChg chg="mod ord">
          <ac:chgData name="Kartashev Alexey" userId="c269a6d8bf5bf53c" providerId="Windows Live" clId="Web-{E13C82CF-F4D3-4FD6-8061-23B0B5DB9816}" dt="2021-12-10T13:51:38.155" v="713" actId="20577"/>
          <ac:spMkLst>
            <pc:docMk/>
            <pc:sldMk cId="3641718134" sldId="267"/>
            <ac:spMk id="2" creationId="{D4EF5C8B-3C4E-4D67-B5EB-4EBD496090FF}"/>
          </ac:spMkLst>
        </pc:spChg>
        <pc:spChg chg="del">
          <ac:chgData name="Kartashev Alexey" userId="c269a6d8bf5bf53c" providerId="Windows Live" clId="Web-{E13C82CF-F4D3-4FD6-8061-23B0B5DB9816}" dt="2021-12-10T13:50:47.167" v="690"/>
          <ac:spMkLst>
            <pc:docMk/>
            <pc:sldMk cId="3641718134" sldId="267"/>
            <ac:spMk id="3" creationId="{6FFA3E6D-B9D7-4106-8F51-D7A12E40D187}"/>
          </ac:spMkLst>
        </pc:spChg>
        <pc:spChg chg="add del">
          <ac:chgData name="Kartashev Alexey" userId="c269a6d8bf5bf53c" providerId="Windows Live" clId="Web-{E13C82CF-F4D3-4FD6-8061-23B0B5DB9816}" dt="2021-12-10T13:51:41.624" v="714"/>
          <ac:spMkLst>
            <pc:docMk/>
            <pc:sldMk cId="3641718134" sldId="267"/>
            <ac:spMk id="10" creationId="{ADC5ACF7-9674-4B61-BFC8-3CA890155BC6}"/>
          </ac:spMkLst>
        </pc:spChg>
        <pc:spChg chg="add">
          <ac:chgData name="Kartashev Alexey" userId="c269a6d8bf5bf53c" providerId="Windows Live" clId="Web-{E13C82CF-F4D3-4FD6-8061-23B0B5DB9816}" dt="2021-12-10T13:50:52.621" v="691"/>
          <ac:spMkLst>
            <pc:docMk/>
            <pc:sldMk cId="3641718134" sldId="267"/>
            <ac:spMk id="13" creationId="{368B8211-0B9F-4516-8771-3316E00DB965}"/>
          </ac:spMkLst>
        </pc:spChg>
        <pc:picChg chg="add del">
          <ac:chgData name="Kartashev Alexey" userId="c269a6d8bf5bf53c" providerId="Windows Live" clId="Web-{E13C82CF-F4D3-4FD6-8061-23B0B5DB9816}" dt="2021-12-10T13:50:28.994" v="689"/>
          <ac:picMkLst>
            <pc:docMk/>
            <pc:sldMk cId="3641718134" sldId="267"/>
            <ac:picMk id="5" creationId="{4E799867-A138-4827-A881-62D2F6007456}"/>
          </ac:picMkLst>
        </pc:picChg>
        <pc:picChg chg="add del mod ord">
          <ac:chgData name="Kartashev Alexey" userId="c269a6d8bf5bf53c" providerId="Windows Live" clId="Web-{E13C82CF-F4D3-4FD6-8061-23B0B5DB9816}" dt="2021-12-10T13:52:02.875" v="718"/>
          <ac:picMkLst>
            <pc:docMk/>
            <pc:sldMk cId="3641718134" sldId="267"/>
            <ac:picMk id="6" creationId="{A91CD59B-4205-4CBD-8BB0-E14C73D508EA}"/>
          </ac:picMkLst>
        </pc:picChg>
        <pc:picChg chg="add del mod">
          <ac:chgData name="Kartashev Alexey" userId="c269a6d8bf5bf53c" providerId="Windows Live" clId="Web-{E13C82CF-F4D3-4FD6-8061-23B0B5DB9816}" dt="2021-12-10T13:52:01.765" v="717"/>
          <ac:picMkLst>
            <pc:docMk/>
            <pc:sldMk cId="3641718134" sldId="267"/>
            <ac:picMk id="7" creationId="{BAC6D525-A6FC-40D0-8353-1006B782C92B}"/>
          </ac:picMkLst>
        </pc:picChg>
        <pc:cxnChg chg="add">
          <ac:chgData name="Kartashev Alexey" userId="c269a6d8bf5bf53c" providerId="Windows Live" clId="Web-{E13C82CF-F4D3-4FD6-8061-23B0B5DB9816}" dt="2021-12-10T13:50:52.621" v="691"/>
          <ac:cxnSpMkLst>
            <pc:docMk/>
            <pc:sldMk cId="3641718134" sldId="267"/>
            <ac:cxnSpMk id="15" creationId="{B7582E73-8B46-4A0E-944E-58357C80883F}"/>
          </ac:cxnSpMkLst>
        </pc:cxnChg>
      </pc:sldChg>
      <pc:sldChg chg="addSp delSp modSp new del">
        <pc:chgData name="Kartashev Alexey" userId="c269a6d8bf5bf53c" providerId="Windows Live" clId="Web-{E13C82CF-F4D3-4FD6-8061-23B0B5DB9816}" dt="2021-12-10T14:30:30.909" v="1105"/>
        <pc:sldMkLst>
          <pc:docMk/>
          <pc:sldMk cId="552619678" sldId="268"/>
        </pc:sldMkLst>
        <pc:spChg chg="mod">
          <ac:chgData name="Kartashev Alexey" userId="c269a6d8bf5bf53c" providerId="Windows Live" clId="Web-{E13C82CF-F4D3-4FD6-8061-23B0B5DB9816}" dt="2021-12-10T14:08:13.373" v="769" actId="20577"/>
          <ac:spMkLst>
            <pc:docMk/>
            <pc:sldMk cId="552619678" sldId="268"/>
            <ac:spMk id="2" creationId="{C27B9C93-17B1-4257-A342-1C5F6ECC0B66}"/>
          </ac:spMkLst>
        </pc:spChg>
        <pc:spChg chg="mod">
          <ac:chgData name="Kartashev Alexey" userId="c269a6d8bf5bf53c" providerId="Windows Live" clId="Web-{E13C82CF-F4D3-4FD6-8061-23B0B5DB9816}" dt="2021-12-10T14:26:53.708" v="975" actId="20577"/>
          <ac:spMkLst>
            <pc:docMk/>
            <pc:sldMk cId="552619678" sldId="268"/>
            <ac:spMk id="3" creationId="{2E11A455-CE91-4C34-8E88-1F048E2CF6C0}"/>
          </ac:spMkLst>
        </pc:spChg>
        <pc:picChg chg="add del mod">
          <ac:chgData name="Kartashev Alexey" userId="c269a6d8bf5bf53c" providerId="Windows Live" clId="Web-{E13C82CF-F4D3-4FD6-8061-23B0B5DB9816}" dt="2021-12-10T14:27:17.412" v="977"/>
          <ac:picMkLst>
            <pc:docMk/>
            <pc:sldMk cId="552619678" sldId="268"/>
            <ac:picMk id="4" creationId="{27CD837A-0569-4BB5-B8D9-2C3EA47DB0BF}"/>
          </ac:picMkLst>
        </pc:picChg>
        <pc:picChg chg="add mod">
          <ac:chgData name="Kartashev Alexey" userId="c269a6d8bf5bf53c" providerId="Windows Live" clId="Web-{E13C82CF-F4D3-4FD6-8061-23B0B5DB9816}" dt="2021-12-10T14:27:21.803" v="978"/>
          <ac:picMkLst>
            <pc:docMk/>
            <pc:sldMk cId="552619678" sldId="268"/>
            <ac:picMk id="5" creationId="{3D20742A-87C1-4A25-83AD-D30074F2BBD1}"/>
          </ac:picMkLst>
        </pc:picChg>
      </pc:sldChg>
      <pc:sldChg chg="addSp delSp modSp new mod setBg">
        <pc:chgData name="Kartashev Alexey" userId="c269a6d8bf5bf53c" providerId="Windows Live" clId="Web-{E13C82CF-F4D3-4FD6-8061-23B0B5DB9816}" dt="2021-12-10T14:35:11.801" v="1120"/>
        <pc:sldMkLst>
          <pc:docMk/>
          <pc:sldMk cId="3469795090" sldId="269"/>
        </pc:sldMkLst>
        <pc:spChg chg="mod ord">
          <ac:chgData name="Kartashev Alexey" userId="c269a6d8bf5bf53c" providerId="Windows Live" clId="Web-{E13C82CF-F4D3-4FD6-8061-23B0B5DB9816}" dt="2021-12-10T14:30:25.299" v="1104" actId="20577"/>
          <ac:spMkLst>
            <pc:docMk/>
            <pc:sldMk cId="3469795090" sldId="269"/>
            <ac:spMk id="2" creationId="{F072309C-66EB-4ACE-9A76-AB64AED3D8E5}"/>
          </ac:spMkLst>
        </pc:spChg>
        <pc:spChg chg="del">
          <ac:chgData name="Kartashev Alexey" userId="c269a6d8bf5bf53c" providerId="Windows Live" clId="Web-{E13C82CF-F4D3-4FD6-8061-23B0B5DB9816}" dt="2021-12-10T14:27:35.367" v="980"/>
          <ac:spMkLst>
            <pc:docMk/>
            <pc:sldMk cId="3469795090" sldId="269"/>
            <ac:spMk id="3" creationId="{782E0092-883E-4F8E-A784-95AEEA8CD485}"/>
          </ac:spMkLst>
        </pc:spChg>
        <pc:spChg chg="add mod">
          <ac:chgData name="Kartashev Alexey" userId="c269a6d8bf5bf53c" providerId="Windows Live" clId="Web-{E13C82CF-F4D3-4FD6-8061-23B0B5DB9816}" dt="2021-12-10T14:32:32.713" v="1107" actId="20577"/>
          <ac:spMkLst>
            <pc:docMk/>
            <pc:sldMk cId="3469795090" sldId="269"/>
            <ac:spMk id="8" creationId="{D5AB3C51-3F75-4842-B3F1-9A09DA26E86C}"/>
          </ac:spMkLst>
        </pc:spChg>
        <pc:spChg chg="add">
          <ac:chgData name="Kartashev Alexey" userId="c269a6d8bf5bf53c" providerId="Windows Live" clId="Web-{E13C82CF-F4D3-4FD6-8061-23B0B5DB9816}" dt="2021-12-10T14:27:39.601" v="981"/>
          <ac:spMkLst>
            <pc:docMk/>
            <pc:sldMk cId="3469795090" sldId="269"/>
            <ac:spMk id="11" creationId="{368B8211-0B9F-4516-8771-3316E00DB965}"/>
          </ac:spMkLst>
        </pc:spChg>
        <pc:picChg chg="add mod ord">
          <ac:chgData name="Kartashev Alexey" userId="c269a6d8bf5bf53c" providerId="Windows Live" clId="Web-{E13C82CF-F4D3-4FD6-8061-23B0B5DB9816}" dt="2021-12-10T14:27:39.601" v="981"/>
          <ac:picMkLst>
            <pc:docMk/>
            <pc:sldMk cId="3469795090" sldId="269"/>
            <ac:picMk id="4" creationId="{8E2A81D6-C0C6-4B2D-8BCB-0D136013C848}"/>
          </ac:picMkLst>
        </pc:picChg>
        <pc:picChg chg="add del mod">
          <ac:chgData name="Kartashev Alexey" userId="c269a6d8bf5bf53c" providerId="Windows Live" clId="Web-{E13C82CF-F4D3-4FD6-8061-23B0B5DB9816}" dt="2021-12-10T14:32:54.418" v="1110"/>
          <ac:picMkLst>
            <pc:docMk/>
            <pc:sldMk cId="3469795090" sldId="269"/>
            <ac:picMk id="5" creationId="{1537E130-794A-4155-B0D9-7B41F6B2B882}"/>
          </ac:picMkLst>
        </pc:picChg>
        <pc:picChg chg="add mod">
          <ac:chgData name="Kartashev Alexey" userId="c269a6d8bf5bf53c" providerId="Windows Live" clId="Web-{E13C82CF-F4D3-4FD6-8061-23B0B5DB9816}" dt="2021-12-10T14:35:11.801" v="1120"/>
          <ac:picMkLst>
            <pc:docMk/>
            <pc:sldMk cId="3469795090" sldId="269"/>
            <ac:picMk id="6" creationId="{6A17C42C-50E7-479A-8E20-507499052683}"/>
          </ac:picMkLst>
        </pc:picChg>
        <pc:cxnChg chg="add">
          <ac:chgData name="Kartashev Alexey" userId="c269a6d8bf5bf53c" providerId="Windows Live" clId="Web-{E13C82CF-F4D3-4FD6-8061-23B0B5DB9816}" dt="2021-12-10T14:27:39.601" v="981"/>
          <ac:cxnSpMkLst>
            <pc:docMk/>
            <pc:sldMk cId="3469795090" sldId="269"/>
            <ac:cxnSpMk id="13" creationId="{B7582E73-8B46-4A0E-944E-58357C80883F}"/>
          </ac:cxnSpMkLst>
        </pc:cxnChg>
      </pc:sldChg>
      <pc:sldChg chg="addSp delSp modSp new mod setBg">
        <pc:chgData name="Kartashev Alexey" userId="c269a6d8bf5bf53c" providerId="Windows Live" clId="Web-{E13C82CF-F4D3-4FD6-8061-23B0B5DB9816}" dt="2021-12-10T14:45:45.340" v="1238" actId="1076"/>
        <pc:sldMkLst>
          <pc:docMk/>
          <pc:sldMk cId="307061610" sldId="270"/>
        </pc:sldMkLst>
        <pc:spChg chg="mod ord">
          <ac:chgData name="Kartashev Alexey" userId="c269a6d8bf5bf53c" providerId="Windows Live" clId="Web-{E13C82CF-F4D3-4FD6-8061-23B0B5DB9816}" dt="2021-12-10T14:39:20.957" v="1199" actId="20577"/>
          <ac:spMkLst>
            <pc:docMk/>
            <pc:sldMk cId="307061610" sldId="270"/>
            <ac:spMk id="2" creationId="{5D61AD46-7382-4EC2-A4B7-171411A46582}"/>
          </ac:spMkLst>
        </pc:spChg>
        <pc:spChg chg="del">
          <ac:chgData name="Kartashev Alexey" userId="c269a6d8bf5bf53c" providerId="Windows Live" clId="Web-{E13C82CF-F4D3-4FD6-8061-23B0B5DB9816}" dt="2021-12-10T14:36:36.009" v="1136"/>
          <ac:spMkLst>
            <pc:docMk/>
            <pc:sldMk cId="307061610" sldId="270"/>
            <ac:spMk id="3" creationId="{A37DAB16-75E9-4244-8341-163A7CF44C35}"/>
          </ac:spMkLst>
        </pc:spChg>
        <pc:spChg chg="mod">
          <ac:chgData name="Kartashev Alexey" userId="c269a6d8bf5bf53c" providerId="Windows Live" clId="Web-{E13C82CF-F4D3-4FD6-8061-23B0B5DB9816}" dt="2021-12-10T14:40:40.462" v="1211" actId="20577"/>
          <ac:spMkLst>
            <pc:docMk/>
            <pc:sldMk cId="307061610" sldId="270"/>
            <ac:spMk id="7" creationId="{491C1351-7B34-4575-87CB-D4986DF34B64}"/>
          </ac:spMkLst>
        </pc:spChg>
        <pc:spChg chg="add">
          <ac:chgData name="Kartashev Alexey" userId="c269a6d8bf5bf53c" providerId="Windows Live" clId="Web-{E13C82CF-F4D3-4FD6-8061-23B0B5DB9816}" dt="2021-12-10T14:36:40.791" v="1137"/>
          <ac:spMkLst>
            <pc:docMk/>
            <pc:sldMk cId="307061610" sldId="270"/>
            <ac:spMk id="8" creationId="{C31EF065-6008-4CC7-8E46-5BD336561E26}"/>
          </ac:spMkLst>
        </pc:spChg>
        <pc:spChg chg="add del">
          <ac:chgData name="Kartashev Alexey" userId="c269a6d8bf5bf53c" providerId="Windows Live" clId="Web-{E13C82CF-F4D3-4FD6-8061-23B0B5DB9816}" dt="2021-12-10T14:37:16.996" v="1146"/>
          <ac:spMkLst>
            <pc:docMk/>
            <pc:sldMk cId="307061610" sldId="270"/>
            <ac:spMk id="11" creationId="{368B8211-0B9F-4516-8771-3316E00DB965}"/>
          </ac:spMkLst>
        </pc:spChg>
        <pc:spChg chg="add del mod">
          <ac:chgData name="Kartashev Alexey" userId="c269a6d8bf5bf53c" providerId="Windows Live" clId="Web-{E13C82CF-F4D3-4FD6-8061-23B0B5DB9816}" dt="2021-12-10T14:44:39.524" v="1225"/>
          <ac:spMkLst>
            <pc:docMk/>
            <pc:sldMk cId="307061610" sldId="270"/>
            <ac:spMk id="14" creationId="{0727A350-934A-4BBA-AA65-0185F15D07F7}"/>
          </ac:spMkLst>
        </pc:spChg>
        <pc:spChg chg="add">
          <ac:chgData name="Kartashev Alexey" userId="c269a6d8bf5bf53c" providerId="Windows Live" clId="Web-{E13C82CF-F4D3-4FD6-8061-23B0B5DB9816}" dt="2021-12-10T14:37:16.996" v="1146"/>
          <ac:spMkLst>
            <pc:docMk/>
            <pc:sldMk cId="307061610" sldId="270"/>
            <ac:spMk id="18" creationId="{368B8211-0B9F-4516-8771-3316E00DB965}"/>
          </ac:spMkLst>
        </pc:spChg>
        <pc:picChg chg="add mod ord">
          <ac:chgData name="Kartashev Alexey" userId="c269a6d8bf5bf53c" providerId="Windows Live" clId="Web-{E13C82CF-F4D3-4FD6-8061-23B0B5DB9816}" dt="2021-12-10T14:36:40.791" v="1137"/>
          <ac:picMkLst>
            <pc:docMk/>
            <pc:sldMk cId="307061610" sldId="270"/>
            <ac:picMk id="4" creationId="{52F1871C-EDAF-4433-9CD1-B127CF2EF1D0}"/>
          </ac:picMkLst>
        </pc:picChg>
        <pc:picChg chg="add mod">
          <ac:chgData name="Kartashev Alexey" userId="c269a6d8bf5bf53c" providerId="Windows Live" clId="Web-{E13C82CF-F4D3-4FD6-8061-23B0B5DB9816}" dt="2021-12-10T14:45:18.104" v="1235" actId="1076"/>
          <ac:picMkLst>
            <pc:docMk/>
            <pc:sldMk cId="307061610" sldId="270"/>
            <ac:picMk id="6" creationId="{691C5E53-6CD6-4F73-86FD-7134200CBE39}"/>
          </ac:picMkLst>
        </pc:picChg>
        <pc:picChg chg="mod">
          <ac:chgData name="Kartashev Alexey" userId="c269a6d8bf5bf53c" providerId="Windows Live" clId="Web-{E13C82CF-F4D3-4FD6-8061-23B0B5DB9816}" dt="2021-12-10T14:45:43.700" v="1237" actId="1076"/>
          <ac:picMkLst>
            <pc:docMk/>
            <pc:sldMk cId="307061610" sldId="270"/>
            <ac:picMk id="12" creationId="{F39D2908-FC81-41A4-B806-40AB3FE5C0EE}"/>
          </ac:picMkLst>
        </pc:picChg>
        <pc:picChg chg="add mod">
          <ac:chgData name="Kartashev Alexey" userId="c269a6d8bf5bf53c" providerId="Windows Live" clId="Web-{E13C82CF-F4D3-4FD6-8061-23B0B5DB9816}" dt="2021-12-10T14:45:45.340" v="1238" actId="1076"/>
          <ac:picMkLst>
            <pc:docMk/>
            <pc:sldMk cId="307061610" sldId="270"/>
            <ac:picMk id="15" creationId="{09088E9C-598F-4525-BA15-738AF3052132}"/>
          </ac:picMkLst>
        </pc:picChg>
        <pc:cxnChg chg="add del">
          <ac:chgData name="Kartashev Alexey" userId="c269a6d8bf5bf53c" providerId="Windows Live" clId="Web-{E13C82CF-F4D3-4FD6-8061-23B0B5DB9816}" dt="2021-12-10T14:37:16.996" v="1146"/>
          <ac:cxnSpMkLst>
            <pc:docMk/>
            <pc:sldMk cId="307061610" sldId="270"/>
            <ac:cxnSpMk id="13" creationId="{B7582E73-8B46-4A0E-944E-58357C80883F}"/>
          </ac:cxnSpMkLst>
        </pc:cxnChg>
        <pc:cxnChg chg="add">
          <ac:chgData name="Kartashev Alexey" userId="c269a6d8bf5bf53c" providerId="Windows Live" clId="Web-{E13C82CF-F4D3-4FD6-8061-23B0B5DB9816}" dt="2021-12-10T14:37:16.996" v="1146"/>
          <ac:cxnSpMkLst>
            <pc:docMk/>
            <pc:sldMk cId="307061610" sldId="270"/>
            <ac:cxnSpMk id="20" creationId="{B7582E73-8B46-4A0E-944E-58357C80883F}"/>
          </ac:cxnSpMkLst>
        </pc:cxnChg>
      </pc:sldChg>
    </pc:docChg>
  </pc:docChgLst>
  <pc:docChgLst>
    <pc:chgData name="Кондратьев Дмитрий" userId="afc7662f2a9002f0" providerId="Windows Live" clId="Web-{29893876-431D-4013-B05A-E8608A4C0E77}"/>
    <pc:docChg chg="modSld">
      <pc:chgData name="Кондратьев Дмитрий" userId="afc7662f2a9002f0" providerId="Windows Live" clId="Web-{29893876-431D-4013-B05A-E8608A4C0E77}" dt="2021-12-16T12:41:38.358" v="15" actId="20577"/>
      <pc:docMkLst>
        <pc:docMk/>
      </pc:docMkLst>
      <pc:sldChg chg="modSp">
        <pc:chgData name="Кондратьев Дмитрий" userId="afc7662f2a9002f0" providerId="Windows Live" clId="Web-{29893876-431D-4013-B05A-E8608A4C0E77}" dt="2021-12-16T12:41:38.358" v="15" actId="20577"/>
        <pc:sldMkLst>
          <pc:docMk/>
          <pc:sldMk cId="572726324" sldId="261"/>
        </pc:sldMkLst>
        <pc:spChg chg="mod">
          <ac:chgData name="Кондратьев Дмитрий" userId="afc7662f2a9002f0" providerId="Windows Live" clId="Web-{29893876-431D-4013-B05A-E8608A4C0E77}" dt="2021-12-16T12:41:38.358" v="15" actId="20577"/>
          <ac:spMkLst>
            <pc:docMk/>
            <pc:sldMk cId="572726324" sldId="261"/>
            <ac:spMk id="5" creationId="{D2DA63B2-7DD4-4AD7-8430-7A2C3A4113E2}"/>
          </ac:spMkLst>
        </pc:spChg>
      </pc:sldChg>
    </pc:docChg>
  </pc:docChgLst>
  <pc:docChgLst>
    <pc:chgData name="Kartashev Alexey" userId="c269a6d8bf5bf53c" providerId="Windows Live" clId="Web-{857C2B0A-B459-410B-81B5-2A388F1217F1}"/>
    <pc:docChg chg="addSld modSld">
      <pc:chgData name="Kartashev Alexey" userId="c269a6d8bf5bf53c" providerId="Windows Live" clId="Web-{857C2B0A-B459-410B-81B5-2A388F1217F1}" dt="2021-12-10T15:06:02.609" v="21" actId="1076"/>
      <pc:docMkLst>
        <pc:docMk/>
      </pc:docMkLst>
      <pc:sldChg chg="addSp delSp modSp new mod setBg">
        <pc:chgData name="Kartashev Alexey" userId="c269a6d8bf5bf53c" providerId="Windows Live" clId="Web-{857C2B0A-B459-410B-81B5-2A388F1217F1}" dt="2021-12-10T15:06:02.609" v="21" actId="1076"/>
        <pc:sldMkLst>
          <pc:docMk/>
          <pc:sldMk cId="230276816" sldId="271"/>
        </pc:sldMkLst>
        <pc:spChg chg="mod">
          <ac:chgData name="Kartashev Alexey" userId="c269a6d8bf5bf53c" providerId="Windows Live" clId="Web-{857C2B0A-B459-410B-81B5-2A388F1217F1}" dt="2021-12-10T15:06:02.609" v="21" actId="1076"/>
          <ac:spMkLst>
            <pc:docMk/>
            <pc:sldMk cId="230276816" sldId="271"/>
            <ac:spMk id="2" creationId="{D6FDD412-54DD-44D3-B795-9B94BB147155}"/>
          </ac:spMkLst>
        </pc:spChg>
        <pc:spChg chg="del mod">
          <ac:chgData name="Kartashev Alexey" userId="c269a6d8bf5bf53c" providerId="Windows Live" clId="Web-{857C2B0A-B459-410B-81B5-2A388F1217F1}" dt="2021-12-10T15:05:25.796" v="16"/>
          <ac:spMkLst>
            <pc:docMk/>
            <pc:sldMk cId="230276816" sldId="271"/>
            <ac:spMk id="3" creationId="{2DAF7299-A872-43A4-8C72-291D7A20B63B}"/>
          </ac:spMkLst>
        </pc:spChg>
        <pc:spChg chg="add del">
          <ac:chgData name="Kartashev Alexey" userId="c269a6d8bf5bf53c" providerId="Windows Live" clId="Web-{857C2B0A-B459-410B-81B5-2A388F1217F1}" dt="2021-12-10T15:05:18.311" v="15"/>
          <ac:spMkLst>
            <pc:docMk/>
            <pc:sldMk cId="230276816" sldId="271"/>
            <ac:spMk id="4" creationId="{4ACBF6D6-A58E-4C15-8199-C1937234BD90}"/>
          </ac:spMkLst>
        </pc:spChg>
        <pc:spChg chg="add del mod">
          <ac:chgData name="Kartashev Alexey" userId="c269a6d8bf5bf53c" providerId="Windows Live" clId="Web-{857C2B0A-B459-410B-81B5-2A388F1217F1}" dt="2021-12-10T15:05:29.671" v="17"/>
          <ac:spMkLst>
            <pc:docMk/>
            <pc:sldMk cId="230276816" sldId="271"/>
            <ac:spMk id="6" creationId="{68AEAC87-0886-479E-A41B-38DF7C265EC7}"/>
          </ac:spMkLst>
        </pc:spChg>
        <pc:spChg chg="add del">
          <ac:chgData name="Kartashev Alexey" userId="c269a6d8bf5bf53c" providerId="Windows Live" clId="Web-{857C2B0A-B459-410B-81B5-2A388F1217F1}" dt="2021-12-10T15:05:41.515" v="18"/>
          <ac:spMkLst>
            <pc:docMk/>
            <pc:sldMk cId="230276816" sldId="271"/>
            <ac:spMk id="9" creationId="{29C51009-A09A-4689-8E6C-F8FC99E6A840}"/>
          </ac:spMkLst>
        </pc:spChg>
        <pc:spChg chg="add">
          <ac:chgData name="Kartashev Alexey" userId="c269a6d8bf5bf53c" providerId="Windows Live" clId="Web-{857C2B0A-B459-410B-81B5-2A388F1217F1}" dt="2021-12-10T15:05:41.515" v="18"/>
          <ac:spMkLst>
            <pc:docMk/>
            <pc:sldMk cId="230276816" sldId="271"/>
            <ac:spMk id="16" creationId="{23522FE7-5A29-4EF6-B1EF-2CA55748A772}"/>
          </ac:spMkLst>
        </pc:spChg>
        <pc:spChg chg="add">
          <ac:chgData name="Kartashev Alexey" userId="c269a6d8bf5bf53c" providerId="Windows Live" clId="Web-{857C2B0A-B459-410B-81B5-2A388F1217F1}" dt="2021-12-10T15:05:41.515" v="18"/>
          <ac:spMkLst>
            <pc:docMk/>
            <pc:sldMk cId="230276816" sldId="271"/>
            <ac:spMk id="24" creationId="{2FDF9410-E530-4E71-A2C0-4C24B489649E}"/>
          </ac:spMkLst>
        </pc:spChg>
        <pc:picChg chg="add">
          <ac:chgData name="Kartashev Alexey" userId="c269a6d8bf5bf53c" providerId="Windows Live" clId="Web-{857C2B0A-B459-410B-81B5-2A388F1217F1}" dt="2021-12-10T15:05:41.515" v="18"/>
          <ac:picMkLst>
            <pc:docMk/>
            <pc:sldMk cId="230276816" sldId="271"/>
            <ac:picMk id="18" creationId="{C2192E09-EBC7-416C-B887-DFF915D7F43D}"/>
          </ac:picMkLst>
        </pc:picChg>
        <pc:cxnChg chg="add del">
          <ac:chgData name="Kartashev Alexey" userId="c269a6d8bf5bf53c" providerId="Windows Live" clId="Web-{857C2B0A-B459-410B-81B5-2A388F1217F1}" dt="2021-12-10T15:05:41.515" v="18"/>
          <ac:cxnSpMkLst>
            <pc:docMk/>
            <pc:sldMk cId="230276816" sldId="271"/>
            <ac:cxnSpMk id="11" creationId="{9EC65442-F244-409C-BF44-C5D6472E810A}"/>
          </ac:cxnSpMkLst>
        </pc:cxnChg>
        <pc:cxnChg chg="add">
          <ac:chgData name="Kartashev Alexey" userId="c269a6d8bf5bf53c" providerId="Windows Live" clId="Web-{857C2B0A-B459-410B-81B5-2A388F1217F1}" dt="2021-12-10T15:05:41.515" v="18"/>
          <ac:cxnSpMkLst>
            <pc:docMk/>
            <pc:sldMk cId="230276816" sldId="271"/>
            <ac:cxnSpMk id="20" creationId="{2924498D-E084-44BE-A196-CFCE35564350}"/>
          </ac:cxnSpMkLst>
        </pc:cxnChg>
        <pc:cxnChg chg="add">
          <ac:chgData name="Kartashev Alexey" userId="c269a6d8bf5bf53c" providerId="Windows Live" clId="Web-{857C2B0A-B459-410B-81B5-2A388F1217F1}" dt="2021-12-10T15:05:41.515" v="18"/>
          <ac:cxnSpMkLst>
            <pc:docMk/>
            <pc:sldMk cId="230276816" sldId="271"/>
            <ac:cxnSpMk id="22" creationId="{3BBC7667-C352-4842-9AFD-E5C16AD002F4}"/>
          </ac:cxnSpMkLst>
        </pc:cxnChg>
        <pc:cxnChg chg="add">
          <ac:chgData name="Kartashev Alexey" userId="c269a6d8bf5bf53c" providerId="Windows Live" clId="Web-{857C2B0A-B459-410B-81B5-2A388F1217F1}" dt="2021-12-10T15:05:41.515" v="18"/>
          <ac:cxnSpMkLst>
            <pc:docMk/>
            <pc:sldMk cId="230276816" sldId="271"/>
            <ac:cxnSpMk id="26" creationId="{53268B1E-8861-4702-9529-5A8FB23A618F}"/>
          </ac:cxnSpMkLst>
        </pc:cxnChg>
        <pc:cxnChg chg="add">
          <ac:chgData name="Kartashev Alexey" userId="c269a6d8bf5bf53c" providerId="Windows Live" clId="Web-{857C2B0A-B459-410B-81B5-2A388F1217F1}" dt="2021-12-10T15:05:41.515" v="18"/>
          <ac:cxnSpMkLst>
            <pc:docMk/>
            <pc:sldMk cId="230276816" sldId="271"/>
            <ac:cxnSpMk id="28" creationId="{BC6646AE-8FD6-411E-8640-6CCB250D54FB}"/>
          </ac:cxnSpMkLst>
        </pc:cxnChg>
      </pc:sldChg>
    </pc:docChg>
  </pc:docChgLst>
  <pc:docChgLst>
    <pc:chgData name="Kartashev Alexey" userId="c269a6d8bf5bf53c" providerId="Windows Live" clId="Web-{42756393-552A-4A39-ACFA-052272B6BD4C}"/>
    <pc:docChg chg="addSld modSld">
      <pc:chgData name="Kartashev Alexey" userId="c269a6d8bf5bf53c" providerId="Windows Live" clId="Web-{42756393-552A-4A39-ACFA-052272B6BD4C}" dt="2021-12-10T12:31:39.802" v="299" actId="20577"/>
      <pc:docMkLst>
        <pc:docMk/>
      </pc:docMkLst>
      <pc:sldChg chg="addSp delSp modSp mod setBg setClrOvrMap">
        <pc:chgData name="Kartashev Alexey" userId="c269a6d8bf5bf53c" providerId="Windows Live" clId="Web-{42756393-552A-4A39-ACFA-052272B6BD4C}" dt="2021-12-10T12:27:50.718" v="201"/>
        <pc:sldMkLst>
          <pc:docMk/>
          <pc:sldMk cId="3409385418" sldId="258"/>
        </pc:sldMkLst>
        <pc:spChg chg="mod">
          <ac:chgData name="Kartashev Alexey" userId="c269a6d8bf5bf53c" providerId="Windows Live" clId="Web-{42756393-552A-4A39-ACFA-052272B6BD4C}" dt="2021-12-10T12:27:50.718" v="201"/>
          <ac:spMkLst>
            <pc:docMk/>
            <pc:sldMk cId="3409385418" sldId="258"/>
            <ac:spMk id="2" creationId="{C675A990-1BBC-45AB-8036-AA19C2480164}"/>
          </ac:spMkLst>
        </pc:spChg>
        <pc:spChg chg="mod">
          <ac:chgData name="Kartashev Alexey" userId="c269a6d8bf5bf53c" providerId="Windows Live" clId="Web-{42756393-552A-4A39-ACFA-052272B6BD4C}" dt="2021-12-10T12:27:50.468" v="200"/>
          <ac:spMkLst>
            <pc:docMk/>
            <pc:sldMk cId="3409385418" sldId="258"/>
            <ac:spMk id="3" creationId="{687A3989-63F3-4650-802E-3E68DF341DEA}"/>
          </ac:spMkLst>
        </pc:spChg>
        <pc:spChg chg="add del">
          <ac:chgData name="Kartashev Alexey" userId="c269a6d8bf5bf53c" providerId="Windows Live" clId="Web-{42756393-552A-4A39-ACFA-052272B6BD4C}" dt="2021-12-10T12:27:50.718" v="201"/>
          <ac:spMkLst>
            <pc:docMk/>
            <pc:sldMk cId="3409385418" sldId="258"/>
            <ac:spMk id="9" creationId="{C6870151-9189-4C3A-8379-EF3D95827A0A}"/>
          </ac:spMkLst>
        </pc:spChg>
        <pc:spChg chg="add del">
          <ac:chgData name="Kartashev Alexey" userId="c269a6d8bf5bf53c" providerId="Windows Live" clId="Web-{42756393-552A-4A39-ACFA-052272B6BD4C}" dt="2021-12-10T12:27:50.718" v="201"/>
          <ac:spMkLst>
            <pc:docMk/>
            <pc:sldMk cId="3409385418" sldId="258"/>
            <ac:spMk id="11" creationId="{123EA69C-102A-4DD0-9547-05DCD271D159}"/>
          </ac:spMkLst>
        </pc:spChg>
        <pc:spChg chg="add del">
          <ac:chgData name="Kartashev Alexey" userId="c269a6d8bf5bf53c" providerId="Windows Live" clId="Web-{42756393-552A-4A39-ACFA-052272B6BD4C}" dt="2021-12-10T12:27:50.718" v="201"/>
          <ac:spMkLst>
            <pc:docMk/>
            <pc:sldMk cId="3409385418" sldId="258"/>
            <ac:spMk id="13" creationId="{6A862265-5CA3-4C40-8582-7534C3B03C2A}"/>
          </ac:spMkLst>
        </pc:spChg>
        <pc:spChg chg="add del">
          <ac:chgData name="Kartashev Alexey" userId="c269a6d8bf5bf53c" providerId="Windows Live" clId="Web-{42756393-552A-4A39-ACFA-052272B6BD4C}" dt="2021-12-10T12:27:50.718" v="201"/>
          <ac:spMkLst>
            <pc:docMk/>
            <pc:sldMk cId="3409385418" sldId="258"/>
            <ac:spMk id="15" creationId="{600EF80B-0391-4082-9AF5-F15B091B4CE9}"/>
          </ac:spMkLst>
        </pc:spChg>
        <pc:spChg chg="add del">
          <ac:chgData name="Kartashev Alexey" userId="c269a6d8bf5bf53c" providerId="Windows Live" clId="Web-{42756393-552A-4A39-ACFA-052272B6BD4C}" dt="2021-12-10T12:27:50.718" v="201"/>
          <ac:spMkLst>
            <pc:docMk/>
            <pc:sldMk cId="3409385418" sldId="258"/>
            <ac:spMk id="19" creationId="{3FBF03E8-C602-4192-9C52-F84B29FDCC88}"/>
          </ac:spMkLst>
        </pc:spChg>
        <pc:spChg chg="add">
          <ac:chgData name="Kartashev Alexey" userId="c269a6d8bf5bf53c" providerId="Windows Live" clId="Web-{42756393-552A-4A39-ACFA-052272B6BD4C}" dt="2021-12-10T12:27:50.718" v="201"/>
          <ac:spMkLst>
            <pc:docMk/>
            <pc:sldMk cId="3409385418" sldId="258"/>
            <ac:spMk id="21" creationId="{C6870151-9189-4C3A-8379-EF3D95827A0A}"/>
          </ac:spMkLst>
        </pc:spChg>
        <pc:spChg chg="add">
          <ac:chgData name="Kartashev Alexey" userId="c269a6d8bf5bf53c" providerId="Windows Live" clId="Web-{42756393-552A-4A39-ACFA-052272B6BD4C}" dt="2021-12-10T12:27:50.718" v="201"/>
          <ac:spMkLst>
            <pc:docMk/>
            <pc:sldMk cId="3409385418" sldId="258"/>
            <ac:spMk id="22" creationId="{123EA69C-102A-4DD0-9547-05DCD271D159}"/>
          </ac:spMkLst>
        </pc:spChg>
        <pc:spChg chg="add del">
          <ac:chgData name="Kartashev Alexey" userId="c269a6d8bf5bf53c" providerId="Windows Live" clId="Web-{42756393-552A-4A39-ACFA-052272B6BD4C}" dt="2021-12-10T12:27:50.468" v="200"/>
          <ac:spMkLst>
            <pc:docMk/>
            <pc:sldMk cId="3409385418" sldId="258"/>
            <ac:spMk id="24" creationId="{F2AF0D79-4A1A-4F27-B9F0-CF252C4AC91C}"/>
          </ac:spMkLst>
        </pc:spChg>
        <pc:spChg chg="add">
          <ac:chgData name="Kartashev Alexey" userId="c269a6d8bf5bf53c" providerId="Windows Live" clId="Web-{42756393-552A-4A39-ACFA-052272B6BD4C}" dt="2021-12-10T12:27:50.718" v="201"/>
          <ac:spMkLst>
            <pc:docMk/>
            <pc:sldMk cId="3409385418" sldId="258"/>
            <ac:spMk id="28" creationId="{6A862265-5CA3-4C40-8582-7534C3B03C2A}"/>
          </ac:spMkLst>
        </pc:spChg>
        <pc:spChg chg="add">
          <ac:chgData name="Kartashev Alexey" userId="c269a6d8bf5bf53c" providerId="Windows Live" clId="Web-{42756393-552A-4A39-ACFA-052272B6BD4C}" dt="2021-12-10T12:27:50.718" v="201"/>
          <ac:spMkLst>
            <pc:docMk/>
            <pc:sldMk cId="3409385418" sldId="258"/>
            <ac:spMk id="30" creationId="{600EF80B-0391-4082-9AF5-F15B091B4CE9}"/>
          </ac:spMkLst>
        </pc:spChg>
        <pc:spChg chg="add">
          <ac:chgData name="Kartashev Alexey" userId="c269a6d8bf5bf53c" providerId="Windows Live" clId="Web-{42756393-552A-4A39-ACFA-052272B6BD4C}" dt="2021-12-10T12:27:50.718" v="201"/>
          <ac:spMkLst>
            <pc:docMk/>
            <pc:sldMk cId="3409385418" sldId="258"/>
            <ac:spMk id="34" creationId="{3FBF03E8-C602-4192-9C52-F84B29FDCC88}"/>
          </ac:spMkLst>
        </pc:spChg>
        <pc:picChg chg="add mod ord">
          <ac:chgData name="Kartashev Alexey" userId="c269a6d8bf5bf53c" providerId="Windows Live" clId="Web-{42756393-552A-4A39-ACFA-052272B6BD4C}" dt="2021-12-10T12:27:50.718" v="201"/>
          <ac:picMkLst>
            <pc:docMk/>
            <pc:sldMk cId="3409385418" sldId="258"/>
            <ac:picMk id="4" creationId="{28532B22-D49A-4AEB-A783-B49E26E8B84A}"/>
          </ac:picMkLst>
        </pc:picChg>
        <pc:cxnChg chg="add del">
          <ac:chgData name="Kartashev Alexey" userId="c269a6d8bf5bf53c" providerId="Windows Live" clId="Web-{42756393-552A-4A39-ACFA-052272B6BD4C}" dt="2021-12-10T12:27:50.718" v="201"/>
          <ac:cxnSpMkLst>
            <pc:docMk/>
            <pc:sldMk cId="3409385418" sldId="258"/>
            <ac:cxnSpMk id="17" creationId="{D33AC32D-5F44-45F7-A0BD-7C11A86BED57}"/>
          </ac:cxnSpMkLst>
        </pc:cxnChg>
        <pc:cxnChg chg="add del">
          <ac:chgData name="Kartashev Alexey" userId="c269a6d8bf5bf53c" providerId="Windows Live" clId="Web-{42756393-552A-4A39-ACFA-052272B6BD4C}" dt="2021-12-10T12:27:50.468" v="200"/>
          <ac:cxnSpMkLst>
            <pc:docMk/>
            <pc:sldMk cId="3409385418" sldId="258"/>
            <ac:cxnSpMk id="26" creationId="{8E83266B-97F8-4AB9-818F-3A70E8D8580D}"/>
          </ac:cxnSpMkLst>
        </pc:cxnChg>
        <pc:cxnChg chg="add">
          <ac:chgData name="Kartashev Alexey" userId="c269a6d8bf5bf53c" providerId="Windows Live" clId="Web-{42756393-552A-4A39-ACFA-052272B6BD4C}" dt="2021-12-10T12:27:50.718" v="201"/>
          <ac:cxnSpMkLst>
            <pc:docMk/>
            <pc:sldMk cId="3409385418" sldId="258"/>
            <ac:cxnSpMk id="32" creationId="{D33AC32D-5F44-45F7-A0BD-7C11A86BED57}"/>
          </ac:cxnSpMkLst>
        </pc:cxnChg>
      </pc:sldChg>
      <pc:sldChg chg="addSp modSp new mod setBg setClrOvrMap">
        <pc:chgData name="Kartashev Alexey" userId="c269a6d8bf5bf53c" providerId="Windows Live" clId="Web-{42756393-552A-4A39-ACFA-052272B6BD4C}" dt="2021-12-10T12:26:30.216" v="196"/>
        <pc:sldMkLst>
          <pc:docMk/>
          <pc:sldMk cId="3926281023" sldId="259"/>
        </pc:sldMkLst>
        <pc:spChg chg="mod">
          <ac:chgData name="Kartashev Alexey" userId="c269a6d8bf5bf53c" providerId="Windows Live" clId="Web-{42756393-552A-4A39-ACFA-052272B6BD4C}" dt="2021-12-10T12:26:30.216" v="196"/>
          <ac:spMkLst>
            <pc:docMk/>
            <pc:sldMk cId="3926281023" sldId="259"/>
            <ac:spMk id="2" creationId="{F2879F20-2EA0-4E38-A698-08392CBAFAAB}"/>
          </ac:spMkLst>
        </pc:spChg>
        <pc:spChg chg="mod">
          <ac:chgData name="Kartashev Alexey" userId="c269a6d8bf5bf53c" providerId="Windows Live" clId="Web-{42756393-552A-4A39-ACFA-052272B6BD4C}" dt="2021-12-10T12:26:30.216" v="196"/>
          <ac:spMkLst>
            <pc:docMk/>
            <pc:sldMk cId="3926281023" sldId="259"/>
            <ac:spMk id="3" creationId="{206D0131-AA37-4255-B9BE-4806D4B7EE92}"/>
          </ac:spMkLst>
        </pc:spChg>
        <pc:spChg chg="add">
          <ac:chgData name="Kartashev Alexey" userId="c269a6d8bf5bf53c" providerId="Windows Live" clId="Web-{42756393-552A-4A39-ACFA-052272B6BD4C}" dt="2021-12-10T12:26:30.216" v="196"/>
          <ac:spMkLst>
            <pc:docMk/>
            <pc:sldMk cId="3926281023" sldId="259"/>
            <ac:spMk id="9" creationId="{C6870151-9189-4C3A-8379-EF3D95827A0A}"/>
          </ac:spMkLst>
        </pc:spChg>
        <pc:spChg chg="add">
          <ac:chgData name="Kartashev Alexey" userId="c269a6d8bf5bf53c" providerId="Windows Live" clId="Web-{42756393-552A-4A39-ACFA-052272B6BD4C}" dt="2021-12-10T12:26:30.216" v="196"/>
          <ac:spMkLst>
            <pc:docMk/>
            <pc:sldMk cId="3926281023" sldId="259"/>
            <ac:spMk id="11" creationId="{123EA69C-102A-4DD0-9547-05DCD271D159}"/>
          </ac:spMkLst>
        </pc:spChg>
        <pc:spChg chg="add">
          <ac:chgData name="Kartashev Alexey" userId="c269a6d8bf5bf53c" providerId="Windows Live" clId="Web-{42756393-552A-4A39-ACFA-052272B6BD4C}" dt="2021-12-10T12:26:30.216" v="196"/>
          <ac:spMkLst>
            <pc:docMk/>
            <pc:sldMk cId="3926281023" sldId="259"/>
            <ac:spMk id="13" creationId="{6A862265-5CA3-4C40-8582-7534C3B03C2A}"/>
          </ac:spMkLst>
        </pc:spChg>
        <pc:spChg chg="add">
          <ac:chgData name="Kartashev Alexey" userId="c269a6d8bf5bf53c" providerId="Windows Live" clId="Web-{42756393-552A-4A39-ACFA-052272B6BD4C}" dt="2021-12-10T12:26:30.216" v="196"/>
          <ac:spMkLst>
            <pc:docMk/>
            <pc:sldMk cId="3926281023" sldId="259"/>
            <ac:spMk id="15" creationId="{600EF80B-0391-4082-9AF5-F15B091B4CE9}"/>
          </ac:spMkLst>
        </pc:spChg>
        <pc:spChg chg="add">
          <ac:chgData name="Kartashev Alexey" userId="c269a6d8bf5bf53c" providerId="Windows Live" clId="Web-{42756393-552A-4A39-ACFA-052272B6BD4C}" dt="2021-12-10T12:26:30.216" v="196"/>
          <ac:spMkLst>
            <pc:docMk/>
            <pc:sldMk cId="3926281023" sldId="259"/>
            <ac:spMk id="19" creationId="{3FBF03E8-C602-4192-9C52-F84B29FDCC88}"/>
          </ac:spMkLst>
        </pc:spChg>
        <pc:picChg chg="add mod ord">
          <ac:chgData name="Kartashev Alexey" userId="c269a6d8bf5bf53c" providerId="Windows Live" clId="Web-{42756393-552A-4A39-ACFA-052272B6BD4C}" dt="2021-12-10T12:26:30.216" v="196"/>
          <ac:picMkLst>
            <pc:docMk/>
            <pc:sldMk cId="3926281023" sldId="259"/>
            <ac:picMk id="4" creationId="{C683905B-9A0E-4A1A-A2A4-249F70DC16C4}"/>
          </ac:picMkLst>
        </pc:picChg>
        <pc:cxnChg chg="add">
          <ac:chgData name="Kartashev Alexey" userId="c269a6d8bf5bf53c" providerId="Windows Live" clId="Web-{42756393-552A-4A39-ACFA-052272B6BD4C}" dt="2021-12-10T12:26:30.216" v="196"/>
          <ac:cxnSpMkLst>
            <pc:docMk/>
            <pc:sldMk cId="3926281023" sldId="259"/>
            <ac:cxnSpMk id="17" creationId="{D33AC32D-5F44-45F7-A0BD-7C11A86BED57}"/>
          </ac:cxnSpMkLst>
        </pc:cxnChg>
      </pc:sldChg>
      <pc:sldChg chg="modSp new">
        <pc:chgData name="Kartashev Alexey" userId="c269a6d8bf5bf53c" providerId="Windows Live" clId="Web-{42756393-552A-4A39-ACFA-052272B6BD4C}" dt="2021-12-10T12:31:39.802" v="299" actId="20577"/>
        <pc:sldMkLst>
          <pc:docMk/>
          <pc:sldMk cId="573056246" sldId="260"/>
        </pc:sldMkLst>
        <pc:spChg chg="mod">
          <ac:chgData name="Kartashev Alexey" userId="c269a6d8bf5bf53c" providerId="Windows Live" clId="Web-{42756393-552A-4A39-ACFA-052272B6BD4C}" dt="2021-12-10T12:28:41.923" v="212" actId="20577"/>
          <ac:spMkLst>
            <pc:docMk/>
            <pc:sldMk cId="573056246" sldId="260"/>
            <ac:spMk id="2" creationId="{A4B129A0-8347-46AE-88CD-64737BD4959D}"/>
          </ac:spMkLst>
        </pc:spChg>
        <pc:spChg chg="mod">
          <ac:chgData name="Kartashev Alexey" userId="c269a6d8bf5bf53c" providerId="Windows Live" clId="Web-{42756393-552A-4A39-ACFA-052272B6BD4C}" dt="2021-12-10T12:31:39.802" v="299" actId="20577"/>
          <ac:spMkLst>
            <pc:docMk/>
            <pc:sldMk cId="573056246" sldId="260"/>
            <ac:spMk id="3" creationId="{F9BB0EDC-82A6-4DCA-ACF4-020914915E54}"/>
          </ac:spMkLst>
        </pc:spChg>
      </pc:sldChg>
    </pc:docChg>
  </pc:docChgLst>
  <pc:docChgLst>
    <pc:chgData name="Кондратьев Дмитрий" userId="afc7662f2a9002f0" providerId="Windows Live" clId="Web-{CADBCB0F-C7B8-422B-8A7D-2902A08EFB32}"/>
    <pc:docChg chg="modSld">
      <pc:chgData name="Кондратьев Дмитрий" userId="afc7662f2a9002f0" providerId="Windows Live" clId="Web-{CADBCB0F-C7B8-422B-8A7D-2902A08EFB32}" dt="2021-12-10T17:17:42.454" v="246" actId="20577"/>
      <pc:docMkLst>
        <pc:docMk/>
      </pc:docMkLst>
      <pc:sldChg chg="addSp delSp modSp">
        <pc:chgData name="Кондратьев Дмитрий" userId="afc7662f2a9002f0" providerId="Windows Live" clId="Web-{CADBCB0F-C7B8-422B-8A7D-2902A08EFB32}" dt="2021-12-10T16:50:20.115" v="239"/>
        <pc:sldMkLst>
          <pc:docMk/>
          <pc:sldMk cId="300101176" sldId="256"/>
        </pc:sldMkLst>
        <pc:spChg chg="mod ord">
          <ac:chgData name="Кондратьев Дмитрий" userId="afc7662f2a9002f0" providerId="Windows Live" clId="Web-{CADBCB0F-C7B8-422B-8A7D-2902A08EFB32}" dt="2021-12-10T16:10:44.037" v="37" actId="1076"/>
          <ac:spMkLst>
            <pc:docMk/>
            <pc:sldMk cId="300101176" sldId="256"/>
            <ac:spMk id="2" creationId="{08BDDBEB-2A0E-4470-BE29-A528A3A60875}"/>
          </ac:spMkLst>
        </pc:spChg>
        <pc:spChg chg="mod ord">
          <ac:chgData name="Кондратьев Дмитрий" userId="afc7662f2a9002f0" providerId="Windows Live" clId="Web-{CADBCB0F-C7B8-422B-8A7D-2902A08EFB32}" dt="2021-12-10T16:10:46.037" v="38" actId="1076"/>
          <ac:spMkLst>
            <pc:docMk/>
            <pc:sldMk cId="300101176" sldId="256"/>
            <ac:spMk id="3" creationId="{1D090625-51CE-4ECB-81A4-C4905F3FBFE9}"/>
          </ac:spMkLst>
        </pc:spChg>
        <pc:picChg chg="add del mod ord">
          <ac:chgData name="Кондратьев Дмитрий" userId="afc7662f2a9002f0" providerId="Windows Live" clId="Web-{CADBCB0F-C7B8-422B-8A7D-2902A08EFB32}" dt="2021-12-10T16:50:20.115" v="239"/>
          <ac:picMkLst>
            <pc:docMk/>
            <pc:sldMk cId="300101176" sldId="256"/>
            <ac:picMk id="11" creationId="{54FF5205-ACED-4792-A652-BAF0678A419A}"/>
          </ac:picMkLst>
        </pc:picChg>
      </pc:sldChg>
      <pc:sldChg chg="modSp">
        <pc:chgData name="Кондратьев Дмитрий" userId="afc7662f2a9002f0" providerId="Windows Live" clId="Web-{CADBCB0F-C7B8-422B-8A7D-2902A08EFB32}" dt="2021-12-10T16:30:20.208" v="236" actId="1076"/>
        <pc:sldMkLst>
          <pc:docMk/>
          <pc:sldMk cId="3926281023" sldId="259"/>
        </pc:sldMkLst>
        <pc:spChg chg="mod">
          <ac:chgData name="Кондратьев Дмитрий" userId="afc7662f2a9002f0" providerId="Windows Live" clId="Web-{CADBCB0F-C7B8-422B-8A7D-2902A08EFB32}" dt="2021-12-10T16:30:20.208" v="236" actId="1076"/>
          <ac:spMkLst>
            <pc:docMk/>
            <pc:sldMk cId="3926281023" sldId="259"/>
            <ac:spMk id="3" creationId="{206D0131-AA37-4255-B9BE-4806D4B7EE92}"/>
          </ac:spMkLst>
        </pc:spChg>
        <pc:picChg chg="mod">
          <ac:chgData name="Кондратьев Дмитрий" userId="afc7662f2a9002f0" providerId="Windows Live" clId="Web-{CADBCB0F-C7B8-422B-8A7D-2902A08EFB32}" dt="2021-12-10T16:12:02.882" v="46" actId="14100"/>
          <ac:picMkLst>
            <pc:docMk/>
            <pc:sldMk cId="3926281023" sldId="259"/>
            <ac:picMk id="4" creationId="{C683905B-9A0E-4A1A-A2A4-249F70DC16C4}"/>
          </ac:picMkLst>
        </pc:picChg>
      </pc:sldChg>
      <pc:sldChg chg="addSp delSp modSp">
        <pc:chgData name="Кондратьев Дмитрий" userId="afc7662f2a9002f0" providerId="Windows Live" clId="Web-{CADBCB0F-C7B8-422B-8A7D-2902A08EFB32}" dt="2021-12-10T16:50:38.365" v="240" actId="20577"/>
        <pc:sldMkLst>
          <pc:docMk/>
          <pc:sldMk cId="572726324" sldId="261"/>
        </pc:sldMkLst>
        <pc:spChg chg="mod">
          <ac:chgData name="Кондратьев Дмитрий" userId="afc7662f2a9002f0" providerId="Windows Live" clId="Web-{CADBCB0F-C7B8-422B-8A7D-2902A08EFB32}" dt="2021-12-10T16:30:31.568" v="237" actId="1076"/>
          <ac:spMkLst>
            <pc:docMk/>
            <pc:sldMk cId="572726324" sldId="261"/>
            <ac:spMk id="2" creationId="{248880C2-D713-4644-83D2-F1E393A3136C}"/>
          </ac:spMkLst>
        </pc:spChg>
        <pc:spChg chg="add del mod">
          <ac:chgData name="Кондратьев Дмитрий" userId="afc7662f2a9002f0" providerId="Windows Live" clId="Web-{CADBCB0F-C7B8-422B-8A7D-2902A08EFB32}" dt="2021-12-10T16:15:36.217" v="77"/>
          <ac:spMkLst>
            <pc:docMk/>
            <pc:sldMk cId="572726324" sldId="261"/>
            <ac:spMk id="3" creationId="{714A2412-B0ED-4E6F-93B3-20BA24CD9ACA}"/>
          </ac:spMkLst>
        </pc:spChg>
        <pc:spChg chg="add mod">
          <ac:chgData name="Кондратьев Дмитрий" userId="afc7662f2a9002f0" providerId="Windows Live" clId="Web-{CADBCB0F-C7B8-422B-8A7D-2902A08EFB32}" dt="2021-12-10T16:50:38.365" v="240" actId="20577"/>
          <ac:spMkLst>
            <pc:docMk/>
            <pc:sldMk cId="572726324" sldId="261"/>
            <ac:spMk id="5" creationId="{D2DA63B2-7DD4-4AD7-8430-7A2C3A4113E2}"/>
          </ac:spMkLst>
        </pc:spChg>
        <pc:spChg chg="add del mod ord">
          <ac:chgData name="Кондратьев Дмитрий" userId="afc7662f2a9002f0" providerId="Windows Live" clId="Web-{CADBCB0F-C7B8-422B-8A7D-2902A08EFB32}" dt="2021-12-10T16:28:52.206" v="216"/>
          <ac:spMkLst>
            <pc:docMk/>
            <pc:sldMk cId="572726324" sldId="261"/>
            <ac:spMk id="6" creationId="{5ECBF69D-EBE6-480D-A0D5-D8A40F5B8335}"/>
          </ac:spMkLst>
        </pc:spChg>
        <pc:spChg chg="add del">
          <ac:chgData name="Кондратьев Дмитрий" userId="afc7662f2a9002f0" providerId="Windows Live" clId="Web-{CADBCB0F-C7B8-422B-8A7D-2902A08EFB32}" dt="2021-12-10T16:28:02.142" v="171"/>
          <ac:spMkLst>
            <pc:docMk/>
            <pc:sldMk cId="572726324" sldId="261"/>
            <ac:spMk id="7" creationId="{416FE7D0-4A03-4920-8D1C-8708FC68741A}"/>
          </ac:spMkLst>
        </pc:spChg>
        <pc:spChg chg="del mod">
          <ac:chgData name="Кондратьев Дмитрий" userId="afc7662f2a9002f0" providerId="Windows Live" clId="Web-{CADBCB0F-C7B8-422B-8A7D-2902A08EFB32}" dt="2021-12-10T16:29:00.847" v="217"/>
          <ac:spMkLst>
            <pc:docMk/>
            <pc:sldMk cId="572726324" sldId="261"/>
            <ac:spMk id="8" creationId="{3514F382-694A-4540-B76C-0EEE063239F5}"/>
          </ac:spMkLst>
        </pc:spChg>
        <pc:spChg chg="add del mod">
          <ac:chgData name="Кондратьев Дмитрий" userId="afc7662f2a9002f0" providerId="Windows Live" clId="Web-{CADBCB0F-C7B8-422B-8A7D-2902A08EFB32}" dt="2021-12-10T16:29:16.175" v="221"/>
          <ac:spMkLst>
            <pc:docMk/>
            <pc:sldMk cId="572726324" sldId="261"/>
            <ac:spMk id="10" creationId="{81B0FBFC-52A7-4490-9C76-0171108B144D}"/>
          </ac:spMkLst>
        </pc:spChg>
        <pc:spChg chg="ord">
          <ac:chgData name="Кондратьев Дмитрий" userId="afc7662f2a9002f0" providerId="Windows Live" clId="Web-{CADBCB0F-C7B8-422B-8A7D-2902A08EFB32}" dt="2021-12-10T16:26:01.639" v="151"/>
          <ac:spMkLst>
            <pc:docMk/>
            <pc:sldMk cId="572726324" sldId="261"/>
            <ac:spMk id="13" creationId="{123EA69C-102A-4DD0-9547-05DCD271D159}"/>
          </ac:spMkLst>
        </pc:spChg>
        <pc:spChg chg="ord">
          <ac:chgData name="Кондратьев Дмитрий" userId="afc7662f2a9002f0" providerId="Windows Live" clId="Web-{CADBCB0F-C7B8-422B-8A7D-2902A08EFB32}" dt="2021-12-10T16:25:56.982" v="149"/>
          <ac:spMkLst>
            <pc:docMk/>
            <pc:sldMk cId="572726324" sldId="261"/>
            <ac:spMk id="15" creationId="{6A862265-5CA3-4C40-8582-7534C3B03C2A}"/>
          </ac:spMkLst>
        </pc:spChg>
        <pc:spChg chg="ord">
          <ac:chgData name="Кондратьев Дмитрий" userId="afc7662f2a9002f0" providerId="Windows Live" clId="Web-{CADBCB0F-C7B8-422B-8A7D-2902A08EFB32}" dt="2021-12-10T16:25:58.811" v="150"/>
          <ac:spMkLst>
            <pc:docMk/>
            <pc:sldMk cId="572726324" sldId="261"/>
            <ac:spMk id="21" creationId="{3FBF03E8-C602-4192-9C52-F84B29FDCC88}"/>
          </ac:spMkLst>
        </pc:spChg>
        <pc:picChg chg="mod ord">
          <ac:chgData name="Кондратьев Дмитрий" userId="afc7662f2a9002f0" providerId="Windows Live" clId="Web-{CADBCB0F-C7B8-422B-8A7D-2902A08EFB32}" dt="2021-12-10T16:27:21.141" v="165" actId="1076"/>
          <ac:picMkLst>
            <pc:docMk/>
            <pc:sldMk cId="572726324" sldId="261"/>
            <ac:picMk id="4" creationId="{6DE67643-DB8F-4FFC-84D2-69D51CA63ACE}"/>
          </ac:picMkLst>
        </pc:picChg>
      </pc:sldChg>
      <pc:sldChg chg="modSp">
        <pc:chgData name="Кондратьев Дмитрий" userId="afc7662f2a9002f0" providerId="Windows Live" clId="Web-{CADBCB0F-C7B8-422B-8A7D-2902A08EFB32}" dt="2021-12-10T17:17:42.454" v="246" actId="20577"/>
        <pc:sldMkLst>
          <pc:docMk/>
          <pc:sldMk cId="2202220162" sldId="263"/>
        </pc:sldMkLst>
        <pc:spChg chg="mod">
          <ac:chgData name="Кондратьев Дмитрий" userId="afc7662f2a9002f0" providerId="Windows Live" clId="Web-{CADBCB0F-C7B8-422B-8A7D-2902A08EFB32}" dt="2021-12-10T17:17:42.454" v="246" actId="20577"/>
          <ac:spMkLst>
            <pc:docMk/>
            <pc:sldMk cId="2202220162" sldId="263"/>
            <ac:spMk id="3" creationId="{68A31EC7-5581-4BDA-9516-A289FF1822FF}"/>
          </ac:spMkLst>
        </pc:spChg>
      </pc:sldChg>
      <pc:sldChg chg="modSp">
        <pc:chgData name="Кондратьев Дмитрий" userId="afc7662f2a9002f0" providerId="Windows Live" clId="Web-{CADBCB0F-C7B8-422B-8A7D-2902A08EFB32}" dt="2021-12-10T15:56:48.437" v="22" actId="1076"/>
        <pc:sldMkLst>
          <pc:docMk/>
          <pc:sldMk cId="307061610" sldId="270"/>
        </pc:sldMkLst>
        <pc:spChg chg="mod">
          <ac:chgData name="Кондратьев Дмитрий" userId="afc7662f2a9002f0" providerId="Windows Live" clId="Web-{CADBCB0F-C7B8-422B-8A7D-2902A08EFB32}" dt="2021-12-10T15:56:48.437" v="22" actId="1076"/>
          <ac:spMkLst>
            <pc:docMk/>
            <pc:sldMk cId="307061610" sldId="270"/>
            <ac:spMk id="17" creationId="{379C74B1-634A-46C6-B2D5-9F6077417281}"/>
          </ac:spMkLst>
        </pc:spChg>
      </pc:sldChg>
      <pc:sldChg chg="modSp">
        <pc:chgData name="Кондратьев Дмитрий" userId="afc7662f2a9002f0" providerId="Windows Live" clId="Web-{CADBCB0F-C7B8-422B-8A7D-2902A08EFB32}" dt="2021-12-10T16:51:42.054" v="241" actId="20577"/>
        <pc:sldMkLst>
          <pc:docMk/>
          <pc:sldMk cId="230276816" sldId="271"/>
        </pc:sldMkLst>
        <pc:spChg chg="mod">
          <ac:chgData name="Кондратьев Дмитрий" userId="afc7662f2a9002f0" providerId="Windows Live" clId="Web-{CADBCB0F-C7B8-422B-8A7D-2902A08EFB32}" dt="2021-12-10T16:51:42.054" v="241" actId="20577"/>
          <ac:spMkLst>
            <pc:docMk/>
            <pc:sldMk cId="230276816" sldId="271"/>
            <ac:spMk id="2" creationId="{D6FDD412-54DD-44D3-B795-9B94BB147155}"/>
          </ac:spMkLst>
        </pc:spChg>
      </pc:sldChg>
    </pc:docChg>
  </pc:docChgLst>
  <pc:docChgLst>
    <pc:chgData name="Кондратьев Дмитрий" userId="afc7662f2a9002f0" providerId="Windows Live" clId="Web-{8E8B995C-D176-48C5-AC4C-1FF6BBA899D1}"/>
    <pc:docChg chg="addSld delSld modSld">
      <pc:chgData name="Кондратьев Дмитрий" userId="afc7662f2a9002f0" providerId="Windows Live" clId="Web-{8E8B995C-D176-48C5-AC4C-1FF6BBA899D1}" dt="2021-12-10T15:15:35.377" v="334"/>
      <pc:docMkLst>
        <pc:docMk/>
      </pc:docMkLst>
      <pc:sldChg chg="addSp delSp modSp">
        <pc:chgData name="Кондратьев Дмитрий" userId="afc7662f2a9002f0" providerId="Windows Live" clId="Web-{8E8B995C-D176-48C5-AC4C-1FF6BBA899D1}" dt="2021-12-10T15:15:35.377" v="334"/>
        <pc:sldMkLst>
          <pc:docMk/>
          <pc:sldMk cId="300101176" sldId="256"/>
        </pc:sldMkLst>
        <pc:spChg chg="add del mod">
          <ac:chgData name="Кондратьев Дмитрий" userId="afc7662f2a9002f0" providerId="Windows Live" clId="Web-{8E8B995C-D176-48C5-AC4C-1FF6BBA899D1}" dt="2021-12-10T12:42:06.046" v="61" actId="20577"/>
          <ac:spMkLst>
            <pc:docMk/>
            <pc:sldMk cId="300101176" sldId="256"/>
            <ac:spMk id="2" creationId="{08BDDBEB-2A0E-4470-BE29-A528A3A60875}"/>
          </ac:spMkLst>
        </pc:spChg>
        <pc:spChg chg="add del mod">
          <ac:chgData name="Кондратьев Дмитрий" userId="afc7662f2a9002f0" providerId="Windows Live" clId="Web-{8E8B995C-D176-48C5-AC4C-1FF6BBA899D1}" dt="2021-12-10T12:32:19.187" v="32"/>
          <ac:spMkLst>
            <pc:docMk/>
            <pc:sldMk cId="300101176" sldId="256"/>
            <ac:spMk id="6" creationId="{E9E881A4-D67F-40E7-A5F8-6F9B1BDE8476}"/>
          </ac:spMkLst>
        </pc:spChg>
        <pc:spChg chg="add del mod">
          <ac:chgData name="Кондратьев Дмитрий" userId="afc7662f2a9002f0" providerId="Windows Live" clId="Web-{8E8B995C-D176-48C5-AC4C-1FF6BBA899D1}" dt="2021-12-10T12:32:15.233" v="29"/>
          <ac:spMkLst>
            <pc:docMk/>
            <pc:sldMk cId="300101176" sldId="256"/>
            <ac:spMk id="7" creationId="{F36062B2-8A3D-4621-BD17-FE5910046F03}"/>
          </ac:spMkLst>
        </pc:spChg>
        <pc:spChg chg="add del">
          <ac:chgData name="Кондратьев Дмитрий" userId="afc7662f2a9002f0" providerId="Windows Live" clId="Web-{8E8B995C-D176-48C5-AC4C-1FF6BBA899D1}" dt="2021-12-10T12:36:45.772" v="46"/>
          <ac:spMkLst>
            <pc:docMk/>
            <pc:sldMk cId="300101176" sldId="256"/>
            <ac:spMk id="9" creationId="{AB0C2AD8-723D-4ED5-BE89-7FFA34E40738}"/>
          </ac:spMkLst>
        </pc:spChg>
        <pc:picChg chg="add del">
          <ac:chgData name="Кондратьев Дмитрий" userId="afc7662f2a9002f0" providerId="Windows Live" clId="Web-{8E8B995C-D176-48C5-AC4C-1FF6BBA899D1}" dt="2021-12-10T12:36:47.897" v="47"/>
          <ac:picMkLst>
            <pc:docMk/>
            <pc:sldMk cId="300101176" sldId="256"/>
            <ac:picMk id="5" creationId="{74B1416E-E144-4B0E-9CB1-2137FB57B75D}"/>
          </ac:picMkLst>
        </pc:picChg>
        <pc:picChg chg="add del mod">
          <ac:chgData name="Кондратьев Дмитрий" userId="afc7662f2a9002f0" providerId="Windows Live" clId="Web-{8E8B995C-D176-48C5-AC4C-1FF6BBA899D1}" dt="2021-12-10T12:41:17.748" v="49"/>
          <ac:picMkLst>
            <pc:docMk/>
            <pc:sldMk cId="300101176" sldId="256"/>
            <ac:picMk id="8" creationId="{9B611963-AC30-4C59-91D3-5983D500E1C6}"/>
          </ac:picMkLst>
        </pc:picChg>
        <pc:picChg chg="add del mod">
          <ac:chgData name="Кондратьев Дмитрий" userId="afc7662f2a9002f0" providerId="Windows Live" clId="Web-{8E8B995C-D176-48C5-AC4C-1FF6BBA899D1}" dt="2021-12-10T12:42:17.016" v="64"/>
          <ac:picMkLst>
            <pc:docMk/>
            <pc:sldMk cId="300101176" sldId="256"/>
            <ac:picMk id="10" creationId="{1D60A098-40C9-4FE0-A42F-2A14786C7E7A}"/>
          </ac:picMkLst>
        </pc:picChg>
        <pc:picChg chg="add mod">
          <ac:chgData name="Кондратьев Дмитрий" userId="afc7662f2a9002f0" providerId="Windows Live" clId="Web-{8E8B995C-D176-48C5-AC4C-1FF6BBA899D1}" dt="2021-12-10T15:15:35.377" v="334"/>
          <ac:picMkLst>
            <pc:docMk/>
            <pc:sldMk cId="300101176" sldId="256"/>
            <ac:picMk id="11" creationId="{54FF5205-ACED-4792-A652-BAF0678A419A}"/>
          </ac:picMkLst>
        </pc:picChg>
      </pc:sldChg>
      <pc:sldChg chg="modSp">
        <pc:chgData name="Кондратьев Дмитрий" userId="afc7662f2a9002f0" providerId="Windows Live" clId="Web-{8E8B995C-D176-48C5-AC4C-1FF6BBA899D1}" dt="2021-12-10T12:52:48.689" v="104" actId="20577"/>
        <pc:sldMkLst>
          <pc:docMk/>
          <pc:sldMk cId="4078984580" sldId="257"/>
        </pc:sldMkLst>
        <pc:spChg chg="mod">
          <ac:chgData name="Кондратьев Дмитрий" userId="afc7662f2a9002f0" providerId="Windows Live" clId="Web-{8E8B995C-D176-48C5-AC4C-1FF6BBA899D1}" dt="2021-12-10T12:52:48.689" v="104" actId="20577"/>
          <ac:spMkLst>
            <pc:docMk/>
            <pc:sldMk cId="4078984580" sldId="257"/>
            <ac:spMk id="2" creationId="{BB9BD5F2-A341-4841-A286-74DC3D38A9A8}"/>
          </ac:spMkLst>
        </pc:spChg>
      </pc:sldChg>
      <pc:sldChg chg="modSp">
        <pc:chgData name="Кондратьев Дмитрий" userId="afc7662f2a9002f0" providerId="Windows Live" clId="Web-{8E8B995C-D176-48C5-AC4C-1FF6BBA899D1}" dt="2021-12-10T13:20:25.266" v="161" actId="1076"/>
        <pc:sldMkLst>
          <pc:docMk/>
          <pc:sldMk cId="3409385418" sldId="258"/>
        </pc:sldMkLst>
        <pc:spChg chg="mod">
          <ac:chgData name="Кондратьев Дмитрий" userId="afc7662f2a9002f0" providerId="Windows Live" clId="Web-{8E8B995C-D176-48C5-AC4C-1FF6BBA899D1}" dt="2021-12-10T13:20:25.266" v="161" actId="1076"/>
          <ac:spMkLst>
            <pc:docMk/>
            <pc:sldMk cId="3409385418" sldId="258"/>
            <ac:spMk id="3" creationId="{687A3989-63F3-4650-802E-3E68DF341DEA}"/>
          </ac:spMkLst>
        </pc:spChg>
        <pc:picChg chg="mod">
          <ac:chgData name="Кондратьев Дмитрий" userId="afc7662f2a9002f0" providerId="Windows Live" clId="Web-{8E8B995C-D176-48C5-AC4C-1FF6BBA899D1}" dt="2021-12-10T13:20:18.266" v="160" actId="1076"/>
          <ac:picMkLst>
            <pc:docMk/>
            <pc:sldMk cId="3409385418" sldId="258"/>
            <ac:picMk id="4" creationId="{28532B22-D49A-4AEB-A783-B49E26E8B84A}"/>
          </ac:picMkLst>
        </pc:picChg>
      </pc:sldChg>
      <pc:sldChg chg="modSp">
        <pc:chgData name="Кондратьев Дмитрий" userId="afc7662f2a9002f0" providerId="Windows Live" clId="Web-{8E8B995C-D176-48C5-AC4C-1FF6BBA899D1}" dt="2021-12-10T13:20:59.173" v="164" actId="20577"/>
        <pc:sldMkLst>
          <pc:docMk/>
          <pc:sldMk cId="3926281023" sldId="259"/>
        </pc:sldMkLst>
        <pc:spChg chg="mod">
          <ac:chgData name="Кондратьев Дмитрий" userId="afc7662f2a9002f0" providerId="Windows Live" clId="Web-{8E8B995C-D176-48C5-AC4C-1FF6BBA899D1}" dt="2021-12-10T13:20:36.938" v="162" actId="14100"/>
          <ac:spMkLst>
            <pc:docMk/>
            <pc:sldMk cId="3926281023" sldId="259"/>
            <ac:spMk id="2" creationId="{F2879F20-2EA0-4E38-A698-08392CBAFAAB}"/>
          </ac:spMkLst>
        </pc:spChg>
        <pc:spChg chg="mod">
          <ac:chgData name="Кондратьев Дмитрий" userId="afc7662f2a9002f0" providerId="Windows Live" clId="Web-{8E8B995C-D176-48C5-AC4C-1FF6BBA899D1}" dt="2021-12-10T13:20:59.173" v="164" actId="20577"/>
          <ac:spMkLst>
            <pc:docMk/>
            <pc:sldMk cId="3926281023" sldId="259"/>
            <ac:spMk id="3" creationId="{206D0131-AA37-4255-B9BE-4806D4B7EE92}"/>
          </ac:spMkLst>
        </pc:spChg>
      </pc:sldChg>
      <pc:sldChg chg="addSp delSp modSp">
        <pc:chgData name="Кондратьев Дмитрий" userId="afc7662f2a9002f0" providerId="Windows Live" clId="Web-{8E8B995C-D176-48C5-AC4C-1FF6BBA899D1}" dt="2021-12-10T13:23:27.193" v="165" actId="20577"/>
        <pc:sldMkLst>
          <pc:docMk/>
          <pc:sldMk cId="573056246" sldId="260"/>
        </pc:sldMkLst>
        <pc:spChg chg="mod">
          <ac:chgData name="Кондратьев Дмитрий" userId="afc7662f2a9002f0" providerId="Windows Live" clId="Web-{8E8B995C-D176-48C5-AC4C-1FF6BBA899D1}" dt="2021-12-10T12:57:29.150" v="125" actId="20577"/>
          <ac:spMkLst>
            <pc:docMk/>
            <pc:sldMk cId="573056246" sldId="260"/>
            <ac:spMk id="2" creationId="{A4B129A0-8347-46AE-88CD-64737BD4959D}"/>
          </ac:spMkLst>
        </pc:spChg>
        <pc:spChg chg="add del mod ord">
          <ac:chgData name="Кондратьев Дмитрий" userId="afc7662f2a9002f0" providerId="Windows Live" clId="Web-{8E8B995C-D176-48C5-AC4C-1FF6BBA899D1}" dt="2021-12-10T13:23:27.193" v="165" actId="20577"/>
          <ac:spMkLst>
            <pc:docMk/>
            <pc:sldMk cId="573056246" sldId="260"/>
            <ac:spMk id="3" creationId="{F9BB0EDC-82A6-4DCA-ACF4-020914915E54}"/>
          </ac:spMkLst>
        </pc:spChg>
        <pc:spChg chg="add del">
          <ac:chgData name="Кондратьев Дмитрий" userId="afc7662f2a9002f0" providerId="Windows Live" clId="Web-{8E8B995C-D176-48C5-AC4C-1FF6BBA899D1}" dt="2021-12-10T12:48:09.603" v="96"/>
          <ac:spMkLst>
            <pc:docMk/>
            <pc:sldMk cId="573056246" sldId="260"/>
            <ac:spMk id="9" creationId="{368B8211-0B9F-4516-8771-3316E00DB965}"/>
          </ac:spMkLst>
        </pc:spChg>
        <pc:spChg chg="add del">
          <ac:chgData name="Кондратьев Дмитрий" userId="afc7662f2a9002f0" providerId="Windows Live" clId="Web-{8E8B995C-D176-48C5-AC4C-1FF6BBA899D1}" dt="2021-12-10T12:47:21.790" v="86"/>
          <ac:spMkLst>
            <pc:docMk/>
            <pc:sldMk cId="573056246" sldId="260"/>
            <ac:spMk id="14" creationId="{D3356D18-B5E6-44B1-ADBC-7094E0DCCDF2}"/>
          </ac:spMkLst>
        </pc:spChg>
        <pc:spChg chg="add del">
          <ac:chgData name="Кондратьев Дмитрий" userId="afc7662f2a9002f0" providerId="Windows Live" clId="Web-{8E8B995C-D176-48C5-AC4C-1FF6BBA899D1}" dt="2021-12-10T12:47:20.024" v="84"/>
          <ac:spMkLst>
            <pc:docMk/>
            <pc:sldMk cId="573056246" sldId="260"/>
            <ac:spMk id="16" creationId="{E20FCAD1-04A9-48A1-B290-9823D28DDE38}"/>
          </ac:spMkLst>
        </pc:spChg>
        <pc:spChg chg="add del">
          <ac:chgData name="Кондратьев Дмитрий" userId="afc7662f2a9002f0" providerId="Windows Live" clId="Web-{8E8B995C-D176-48C5-AC4C-1FF6BBA899D1}" dt="2021-12-10T12:47:37.040" v="88"/>
          <ac:spMkLst>
            <pc:docMk/>
            <pc:sldMk cId="573056246" sldId="260"/>
            <ac:spMk id="17" creationId="{B9B42900-5FB1-48E3-ACEA-FA763F2682DD}"/>
          </ac:spMkLst>
        </pc:spChg>
        <pc:spChg chg="add del">
          <ac:chgData name="Кондратьев Дмитрий" userId="afc7662f2a9002f0" providerId="Windows Live" clId="Web-{8E8B995C-D176-48C5-AC4C-1FF6BBA899D1}" dt="2021-12-10T12:47:37.040" v="88"/>
          <ac:spMkLst>
            <pc:docMk/>
            <pc:sldMk cId="573056246" sldId="260"/>
            <ac:spMk id="19" creationId="{953D9885-0B3B-42FF-9D61-60DAE1CB038D}"/>
          </ac:spMkLst>
        </pc:spChg>
        <pc:spChg chg="add del">
          <ac:chgData name="Кондратьев Дмитрий" userId="afc7662f2a9002f0" providerId="Windows Live" clId="Web-{8E8B995C-D176-48C5-AC4C-1FF6BBA899D1}" dt="2021-12-10T12:47:58.447" v="94"/>
          <ac:spMkLst>
            <pc:docMk/>
            <pc:sldMk cId="573056246" sldId="260"/>
            <ac:spMk id="23" creationId="{EED2B910-B28F-4A54-B17C-8B7E5893AABB}"/>
          </ac:spMkLst>
        </pc:spChg>
        <pc:spChg chg="add del">
          <ac:chgData name="Кондратьев Дмитрий" userId="afc7662f2a9002f0" providerId="Windows Live" clId="Web-{8E8B995C-D176-48C5-AC4C-1FF6BBA899D1}" dt="2021-12-10T12:47:58.447" v="94"/>
          <ac:spMkLst>
            <pc:docMk/>
            <pc:sldMk cId="573056246" sldId="260"/>
            <ac:spMk id="27" creationId="{7CAB7D27-148D-4082-B160-72FAD580D663}"/>
          </ac:spMkLst>
        </pc:spChg>
        <pc:spChg chg="add del">
          <ac:chgData name="Кондратьев Дмитрий" userId="afc7662f2a9002f0" providerId="Windows Live" clId="Web-{8E8B995C-D176-48C5-AC4C-1FF6BBA899D1}" dt="2021-12-10T12:48:09.603" v="96"/>
          <ac:spMkLst>
            <pc:docMk/>
            <pc:sldMk cId="573056246" sldId="260"/>
            <ac:spMk id="31" creationId="{742C14A9-3617-46DD-9FC4-ED828A7D3E6F}"/>
          </ac:spMkLst>
        </pc:spChg>
        <pc:spChg chg="add del">
          <ac:chgData name="Кондратьев Дмитрий" userId="afc7662f2a9002f0" providerId="Windows Live" clId="Web-{8E8B995C-D176-48C5-AC4C-1FF6BBA899D1}" dt="2021-12-10T12:48:09.603" v="96"/>
          <ac:spMkLst>
            <pc:docMk/>
            <pc:sldMk cId="573056246" sldId="260"/>
            <ac:spMk id="33" creationId="{19E5CB6C-D5A1-44AB-BAD0-E76C67ED2802}"/>
          </ac:spMkLst>
        </pc:spChg>
        <pc:grpChg chg="add del">
          <ac:chgData name="Кондратьев Дмитрий" userId="afc7662f2a9002f0" providerId="Windows Live" clId="Web-{8E8B995C-D176-48C5-AC4C-1FF6BBA899D1}" dt="2021-12-10T12:47:37.040" v="88"/>
          <ac:grpSpMkLst>
            <pc:docMk/>
            <pc:sldMk cId="573056246" sldId="260"/>
            <ac:grpSpMk id="20" creationId="{75A18FAB-584B-4F26-9CF2-677F6991DD19}"/>
          </ac:grpSpMkLst>
        </pc:grpChg>
        <pc:graphicFrameChg chg="add del">
          <ac:chgData name="Кондратьев Дмитрий" userId="afc7662f2a9002f0" providerId="Windows Live" clId="Web-{8E8B995C-D176-48C5-AC4C-1FF6BBA899D1}" dt="2021-12-10T12:47:09.852" v="82"/>
          <ac:graphicFrameMkLst>
            <pc:docMk/>
            <pc:sldMk cId="573056246" sldId="260"/>
            <ac:graphicFrameMk id="13" creationId="{DD2128B1-0634-4172-AC3B-949A8E54A317}"/>
          </ac:graphicFrameMkLst>
        </pc:graphicFrameChg>
        <pc:graphicFrameChg chg="add del">
          <ac:chgData name="Кондратьев Дмитрий" userId="afc7662f2a9002f0" providerId="Windows Live" clId="Web-{8E8B995C-D176-48C5-AC4C-1FF6BBA899D1}" dt="2021-12-10T12:47:45.181" v="90"/>
          <ac:graphicFrameMkLst>
            <pc:docMk/>
            <pc:sldMk cId="573056246" sldId="260"/>
            <ac:graphicFrameMk id="21" creationId="{75FF9FB3-5FE8-4B65-867C-B524CA39FF50}"/>
          </ac:graphicFrameMkLst>
        </pc:graphicFrameChg>
        <pc:graphicFrameChg chg="add del">
          <ac:chgData name="Кондратьев Дмитрий" userId="afc7662f2a9002f0" providerId="Windows Live" clId="Web-{8E8B995C-D176-48C5-AC4C-1FF6BBA899D1}" dt="2021-12-10T12:47:52.259" v="92"/>
          <ac:graphicFrameMkLst>
            <pc:docMk/>
            <pc:sldMk cId="573056246" sldId="260"/>
            <ac:graphicFrameMk id="22" creationId="{E653CACB-E897-40E6-AAC7-D083037FDCE2}"/>
          </ac:graphicFrameMkLst>
        </pc:graphicFrameChg>
        <pc:picChg chg="mod ord">
          <ac:chgData name="Кондратьев Дмитрий" userId="afc7662f2a9002f0" providerId="Windows Live" clId="Web-{8E8B995C-D176-48C5-AC4C-1FF6BBA899D1}" dt="2021-12-10T12:48:23.744" v="100" actId="1076"/>
          <ac:picMkLst>
            <pc:docMk/>
            <pc:sldMk cId="573056246" sldId="260"/>
            <ac:picMk id="4" creationId="{C98AFA10-273E-441C-9D00-DB57A735F3B0}"/>
          </ac:picMkLst>
        </pc:picChg>
        <pc:picChg chg="add mod ord">
          <ac:chgData name="Кондратьев Дмитрий" userId="afc7662f2a9002f0" providerId="Windows Live" clId="Web-{8E8B995C-D176-48C5-AC4C-1FF6BBA899D1}" dt="2021-12-10T12:48:18.744" v="98" actId="1076"/>
          <ac:picMkLst>
            <pc:docMk/>
            <pc:sldMk cId="573056246" sldId="260"/>
            <ac:picMk id="5" creationId="{9292AE3C-C684-4F0D-9FC2-2C2EA9E4410F}"/>
          </ac:picMkLst>
        </pc:picChg>
        <pc:picChg chg="add del">
          <ac:chgData name="Кондратьев Дмитрий" userId="afc7662f2a9002f0" providerId="Windows Live" clId="Web-{8E8B995C-D176-48C5-AC4C-1FF6BBA899D1}" dt="2021-12-10T12:47:37.040" v="88"/>
          <ac:picMkLst>
            <pc:docMk/>
            <pc:sldMk cId="573056246" sldId="260"/>
            <ac:picMk id="26" creationId="{4EEF8F14-688E-4183-927F-F2F26971FF3B}"/>
          </ac:picMkLst>
        </pc:picChg>
        <pc:picChg chg="add del">
          <ac:chgData name="Кондратьев Дмитрий" userId="afc7662f2a9002f0" providerId="Windows Live" clId="Web-{8E8B995C-D176-48C5-AC4C-1FF6BBA899D1}" dt="2021-12-10T12:47:58.447" v="94"/>
          <ac:picMkLst>
            <pc:docMk/>
            <pc:sldMk cId="573056246" sldId="260"/>
            <ac:picMk id="29" creationId="{CD88FC76-F691-462A-BCF9-0BA4F5DE6D71}"/>
          </ac:picMkLst>
        </pc:picChg>
        <pc:picChg chg="add del">
          <ac:chgData name="Кондратьев Дмитрий" userId="afc7662f2a9002f0" providerId="Windows Live" clId="Web-{8E8B995C-D176-48C5-AC4C-1FF6BBA899D1}" dt="2021-12-10T12:48:09.603" v="96"/>
          <ac:picMkLst>
            <pc:docMk/>
            <pc:sldMk cId="573056246" sldId="260"/>
            <ac:picMk id="34" creationId="{D5A16967-5C32-4A48-9F02-4F0228AC8DBA}"/>
          </ac:picMkLst>
        </pc:picChg>
        <pc:picChg chg="add mod">
          <ac:chgData name="Кондратьев Дмитрий" userId="afc7662f2a9002f0" providerId="Windows Live" clId="Web-{8E8B995C-D176-48C5-AC4C-1FF6BBA899D1}" dt="2021-12-10T13:14:31.147" v="137" actId="1076"/>
          <ac:picMkLst>
            <pc:docMk/>
            <pc:sldMk cId="573056246" sldId="260"/>
            <ac:picMk id="46" creationId="{5751721F-316B-4F05-BDE1-5066EE9D9FEB}"/>
          </ac:picMkLst>
        </pc:picChg>
        <pc:cxnChg chg="add del">
          <ac:chgData name="Кондратьев Дмитрий" userId="afc7662f2a9002f0" providerId="Windows Live" clId="Web-{8E8B995C-D176-48C5-AC4C-1FF6BBA899D1}" dt="2021-12-10T12:48:09.603" v="96"/>
          <ac:cxnSpMkLst>
            <pc:docMk/>
            <pc:sldMk cId="573056246" sldId="260"/>
            <ac:cxnSpMk id="11" creationId="{B7582E73-8B46-4A0E-944E-58357C80883F}"/>
          </ac:cxnSpMkLst>
        </pc:cxnChg>
        <pc:cxnChg chg="add del">
          <ac:chgData name="Кондратьев Дмитрий" userId="afc7662f2a9002f0" providerId="Windows Live" clId="Web-{8E8B995C-D176-48C5-AC4C-1FF6BBA899D1}" dt="2021-12-10T12:47:21.790" v="86"/>
          <ac:cxnSpMkLst>
            <pc:docMk/>
            <pc:sldMk cId="573056246" sldId="260"/>
            <ac:cxnSpMk id="15" creationId="{BE7A374D-06C5-4ECA-9F91-7183DD3D8A82}"/>
          </ac:cxnSpMkLst>
        </pc:cxnChg>
        <pc:cxnChg chg="add del">
          <ac:chgData name="Кондратьев Дмитрий" userId="afc7662f2a9002f0" providerId="Windows Live" clId="Web-{8E8B995C-D176-48C5-AC4C-1FF6BBA899D1}" dt="2021-12-10T12:47:20.024" v="84"/>
          <ac:cxnSpMkLst>
            <pc:docMk/>
            <pc:sldMk cId="573056246" sldId="260"/>
            <ac:cxnSpMk id="18" creationId="{126E153B-A73E-4BA8-8B6E-D0520BCC906A}"/>
          </ac:cxnSpMkLst>
        </pc:cxnChg>
        <pc:cxnChg chg="add del">
          <ac:chgData name="Кондратьев Дмитрий" userId="afc7662f2a9002f0" providerId="Windows Live" clId="Web-{8E8B995C-D176-48C5-AC4C-1FF6BBA899D1}" dt="2021-12-10T12:47:37.040" v="88"/>
          <ac:cxnSpMkLst>
            <pc:docMk/>
            <pc:sldMk cId="573056246" sldId="260"/>
            <ac:cxnSpMk id="24" creationId="{E9E3E53F-B8EC-4C5F-9FC6-511053D0CE49}"/>
          </ac:cxnSpMkLst>
        </pc:cxnChg>
        <pc:cxnChg chg="add del">
          <ac:chgData name="Кондратьев Дмитрий" userId="afc7662f2a9002f0" providerId="Windows Live" clId="Web-{8E8B995C-D176-48C5-AC4C-1FF6BBA899D1}" dt="2021-12-10T12:47:58.447" v="94"/>
          <ac:cxnSpMkLst>
            <pc:docMk/>
            <pc:sldMk cId="573056246" sldId="260"/>
            <ac:cxnSpMk id="25" creationId="{C545F118-1DF8-46A9-8A77-B3D9422CEA4A}"/>
          </ac:cxnSpMkLst>
        </pc:cxnChg>
        <pc:cxnChg chg="add del">
          <ac:chgData name="Кондратьев Дмитрий" userId="afc7662f2a9002f0" providerId="Windows Live" clId="Web-{8E8B995C-D176-48C5-AC4C-1FF6BBA899D1}" dt="2021-12-10T12:47:37.040" v="88"/>
          <ac:cxnSpMkLst>
            <pc:docMk/>
            <pc:sldMk cId="573056246" sldId="260"/>
            <ac:cxnSpMk id="28" creationId="{610D637D-57B0-4D5B-859D-4528AFFF620E}"/>
          </ac:cxnSpMkLst>
        </pc:cxnChg>
        <pc:cxnChg chg="add del">
          <ac:chgData name="Кондратьев Дмитрий" userId="afc7662f2a9002f0" providerId="Windows Live" clId="Web-{8E8B995C-D176-48C5-AC4C-1FF6BBA899D1}" dt="2021-12-10T12:47:58.447" v="94"/>
          <ac:cxnSpMkLst>
            <pc:docMk/>
            <pc:sldMk cId="573056246" sldId="260"/>
            <ac:cxnSpMk id="30" creationId="{33204A7E-B7E9-42D0-9DC4-B82FDC8C4BCC}"/>
          </ac:cxnSpMkLst>
        </pc:cxnChg>
        <pc:cxnChg chg="add del">
          <ac:chgData name="Кондратьев Дмитрий" userId="afc7662f2a9002f0" providerId="Windows Live" clId="Web-{8E8B995C-D176-48C5-AC4C-1FF6BBA899D1}" dt="2021-12-10T12:48:09.603" v="96"/>
          <ac:cxnSpMkLst>
            <pc:docMk/>
            <pc:sldMk cId="573056246" sldId="260"/>
            <ac:cxnSpMk id="32" creationId="{19AB0109-1C89-41F0-9EDF-3DE017BE3F27}"/>
          </ac:cxnSpMkLst>
        </pc:cxnChg>
        <pc:cxnChg chg="add del">
          <ac:chgData name="Кондратьев Дмитрий" userId="afc7662f2a9002f0" providerId="Windows Live" clId="Web-{8E8B995C-D176-48C5-AC4C-1FF6BBA899D1}" dt="2021-12-10T12:48:09.603" v="96"/>
          <ac:cxnSpMkLst>
            <pc:docMk/>
            <pc:sldMk cId="573056246" sldId="260"/>
            <ac:cxnSpMk id="35" creationId="{942D078B-EF20-4DB1-AA1B-87F212C56A9A}"/>
          </ac:cxnSpMkLst>
        </pc:cxnChg>
      </pc:sldChg>
      <pc:sldChg chg="modSp">
        <pc:chgData name="Кондратьев Дмитрий" userId="afc7662f2a9002f0" providerId="Windows Live" clId="Web-{8E8B995C-D176-48C5-AC4C-1FF6BBA899D1}" dt="2021-12-10T12:56:24.320" v="121" actId="14100"/>
        <pc:sldMkLst>
          <pc:docMk/>
          <pc:sldMk cId="572726324" sldId="261"/>
        </pc:sldMkLst>
        <pc:spChg chg="mod">
          <ac:chgData name="Кондратьев Дмитрий" userId="afc7662f2a9002f0" providerId="Windows Live" clId="Web-{8E8B995C-D176-48C5-AC4C-1FF6BBA899D1}" dt="2021-12-10T12:55:14.646" v="105" actId="20577"/>
          <ac:spMkLst>
            <pc:docMk/>
            <pc:sldMk cId="572726324" sldId="261"/>
            <ac:spMk id="2" creationId="{248880C2-D713-4644-83D2-F1E393A3136C}"/>
          </ac:spMkLst>
        </pc:spChg>
        <pc:spChg chg="mod">
          <ac:chgData name="Кондратьев Дмитрий" userId="afc7662f2a9002f0" providerId="Windows Live" clId="Web-{8E8B995C-D176-48C5-AC4C-1FF6BBA899D1}" dt="2021-12-10T12:56:24.320" v="121" actId="14100"/>
          <ac:spMkLst>
            <pc:docMk/>
            <pc:sldMk cId="572726324" sldId="261"/>
            <ac:spMk id="8" creationId="{3514F382-694A-4540-B76C-0EEE063239F5}"/>
          </ac:spMkLst>
        </pc:spChg>
      </pc:sldChg>
      <pc:sldChg chg="addSp delSp modSp">
        <pc:chgData name="Кондратьев Дмитрий" userId="afc7662f2a9002f0" providerId="Windows Live" clId="Web-{8E8B995C-D176-48C5-AC4C-1FF6BBA899D1}" dt="2021-12-10T14:34:28.653" v="238" actId="1076"/>
        <pc:sldMkLst>
          <pc:docMk/>
          <pc:sldMk cId="2202220162" sldId="263"/>
        </pc:sldMkLst>
        <pc:picChg chg="mod">
          <ac:chgData name="Кондратьев Дмитрий" userId="afc7662f2a9002f0" providerId="Windows Live" clId="Web-{8E8B995C-D176-48C5-AC4C-1FF6BBA899D1}" dt="2021-12-10T14:34:10.684" v="233" actId="1076"/>
          <ac:picMkLst>
            <pc:docMk/>
            <pc:sldMk cId="2202220162" sldId="263"/>
            <ac:picMk id="4" creationId="{C1B38B80-8B88-4D5B-9EB4-452979DD1EFC}"/>
          </ac:picMkLst>
        </pc:picChg>
        <pc:picChg chg="del mod">
          <ac:chgData name="Кондратьев Дмитрий" userId="afc7662f2a9002f0" providerId="Windows Live" clId="Web-{8E8B995C-D176-48C5-AC4C-1FF6BBA899D1}" dt="2021-12-10T14:34:07.715" v="231"/>
          <ac:picMkLst>
            <pc:docMk/>
            <pc:sldMk cId="2202220162" sldId="263"/>
            <ac:picMk id="6" creationId="{3C478207-23C2-430C-815C-F5D7D589B4BE}"/>
          </ac:picMkLst>
        </pc:picChg>
        <pc:picChg chg="add mod">
          <ac:chgData name="Кондратьев Дмитрий" userId="afc7662f2a9002f0" providerId="Windows Live" clId="Web-{8E8B995C-D176-48C5-AC4C-1FF6BBA899D1}" dt="2021-12-10T14:34:28.653" v="238" actId="1076"/>
          <ac:picMkLst>
            <pc:docMk/>
            <pc:sldMk cId="2202220162" sldId="263"/>
            <ac:picMk id="7" creationId="{7EF7A90F-6451-4D51-8108-AF47C4DF79A7}"/>
          </ac:picMkLst>
        </pc:picChg>
      </pc:sldChg>
      <pc:sldChg chg="addSp delSp modSp add del">
        <pc:chgData name="Кондратьев Дмитрий" userId="afc7662f2a9002f0" providerId="Windows Live" clId="Web-{8E8B995C-D176-48C5-AC4C-1FF6BBA899D1}" dt="2021-12-10T13:53:45.492" v="187" actId="14100"/>
        <pc:sldMkLst>
          <pc:docMk/>
          <pc:sldMk cId="2800280799" sldId="264"/>
        </pc:sldMkLst>
        <pc:picChg chg="add mod">
          <ac:chgData name="Кондратьев Дмитрий" userId="afc7662f2a9002f0" providerId="Windows Live" clId="Web-{8E8B995C-D176-48C5-AC4C-1FF6BBA899D1}" dt="2021-12-10T13:42:45.646" v="167" actId="1076"/>
          <ac:picMkLst>
            <pc:docMk/>
            <pc:sldMk cId="2800280799" sldId="264"/>
            <ac:picMk id="5" creationId="{0A9D8421-8F96-4839-8202-D3F6254BC63F}"/>
          </ac:picMkLst>
        </pc:picChg>
        <pc:picChg chg="add del mod">
          <ac:chgData name="Кондратьев Дмитрий" userId="afc7662f2a9002f0" providerId="Windows Live" clId="Web-{8E8B995C-D176-48C5-AC4C-1FF6BBA899D1}" dt="2021-12-10T13:47:43.420" v="176"/>
          <ac:picMkLst>
            <pc:docMk/>
            <pc:sldMk cId="2800280799" sldId="264"/>
            <ac:picMk id="6" creationId="{48A899A0-DC63-45EF-9475-B81F70A2F3DC}"/>
          </ac:picMkLst>
        </pc:picChg>
        <pc:picChg chg="add del mod">
          <ac:chgData name="Кондратьев Дмитрий" userId="afc7662f2a9002f0" providerId="Windows Live" clId="Web-{8E8B995C-D176-48C5-AC4C-1FF6BBA899D1}" dt="2021-12-10T13:47:57.061" v="179"/>
          <ac:picMkLst>
            <pc:docMk/>
            <pc:sldMk cId="2800280799" sldId="264"/>
            <ac:picMk id="7" creationId="{2F78BE8B-727B-428B-BD8A-231948CBA043}"/>
          </ac:picMkLst>
        </pc:picChg>
        <pc:picChg chg="add mod">
          <ac:chgData name="Кондратьев Дмитрий" userId="afc7662f2a9002f0" providerId="Windows Live" clId="Web-{8E8B995C-D176-48C5-AC4C-1FF6BBA899D1}" dt="2021-12-10T13:53:45.492" v="187" actId="14100"/>
          <ac:picMkLst>
            <pc:docMk/>
            <pc:sldMk cId="2800280799" sldId="264"/>
            <ac:picMk id="9" creationId="{83090538-D096-42C2-97E9-16A1ECEDE82A}"/>
          </ac:picMkLst>
        </pc:picChg>
      </pc:sldChg>
      <pc:sldChg chg="addSp modSp">
        <pc:chgData name="Кондратьев Дмитрий" userId="afc7662f2a9002f0" providerId="Windows Live" clId="Web-{8E8B995C-D176-48C5-AC4C-1FF6BBA899D1}" dt="2021-12-10T13:57:25.217" v="203" actId="14100"/>
        <pc:sldMkLst>
          <pc:docMk/>
          <pc:sldMk cId="3315243424" sldId="265"/>
        </pc:sldMkLst>
        <pc:picChg chg="add mod">
          <ac:chgData name="Кондратьев Дмитрий" userId="afc7662f2a9002f0" providerId="Windows Live" clId="Web-{8E8B995C-D176-48C5-AC4C-1FF6BBA899D1}" dt="2021-12-10T13:56:55.029" v="197" actId="1076"/>
          <ac:picMkLst>
            <pc:docMk/>
            <pc:sldMk cId="3315243424" sldId="265"/>
            <ac:picMk id="5" creationId="{23086F30-1378-4079-885A-DFAFFC904C34}"/>
          </ac:picMkLst>
        </pc:picChg>
        <pc:picChg chg="add mod">
          <ac:chgData name="Кондратьев Дмитрий" userId="afc7662f2a9002f0" providerId="Windows Live" clId="Web-{8E8B995C-D176-48C5-AC4C-1FF6BBA899D1}" dt="2021-12-10T13:57:25.217" v="203" actId="14100"/>
          <ac:picMkLst>
            <pc:docMk/>
            <pc:sldMk cId="3315243424" sldId="265"/>
            <ac:picMk id="6" creationId="{F5BFC2E1-31CC-41D8-B110-C06F53878D69}"/>
          </ac:picMkLst>
        </pc:picChg>
      </pc:sldChg>
      <pc:sldChg chg="addSp modSp">
        <pc:chgData name="Кондратьев Дмитрий" userId="afc7662f2a9002f0" providerId="Windows Live" clId="Web-{8E8B995C-D176-48C5-AC4C-1FF6BBA899D1}" dt="2021-12-10T14:03:20.914" v="208" actId="1076"/>
        <pc:sldMkLst>
          <pc:docMk/>
          <pc:sldMk cId="3536380017" sldId="266"/>
        </pc:sldMkLst>
        <pc:picChg chg="add mod">
          <ac:chgData name="Кондратьев Дмитрий" userId="afc7662f2a9002f0" providerId="Windows Live" clId="Web-{8E8B995C-D176-48C5-AC4C-1FF6BBA899D1}" dt="2021-12-10T14:02:38.804" v="206" actId="1076"/>
          <ac:picMkLst>
            <pc:docMk/>
            <pc:sldMk cId="3536380017" sldId="266"/>
            <ac:picMk id="6" creationId="{5C764D6D-028D-4C67-9050-98126B0B61A7}"/>
          </ac:picMkLst>
        </pc:picChg>
        <pc:picChg chg="add mod">
          <ac:chgData name="Кондратьев Дмитрий" userId="afc7662f2a9002f0" providerId="Windows Live" clId="Web-{8E8B995C-D176-48C5-AC4C-1FF6BBA899D1}" dt="2021-12-10T14:03:20.914" v="208" actId="1076"/>
          <ac:picMkLst>
            <pc:docMk/>
            <pc:sldMk cId="3536380017" sldId="266"/>
            <ac:picMk id="7" creationId="{A903333F-ABF4-48C4-98CD-F551BA2221D7}"/>
          </ac:picMkLst>
        </pc:picChg>
      </pc:sldChg>
      <pc:sldChg chg="addSp delSp modSp">
        <pc:chgData name="Кондратьев Дмитрий" userId="afc7662f2a9002f0" providerId="Windows Live" clId="Web-{8E8B995C-D176-48C5-AC4C-1FF6BBA899D1}" dt="2021-12-10T14:09:52.160" v="222" actId="1076"/>
        <pc:sldMkLst>
          <pc:docMk/>
          <pc:sldMk cId="3641718134" sldId="267"/>
        </pc:sldMkLst>
        <pc:picChg chg="add mod">
          <ac:chgData name="Кондратьев Дмитрий" userId="afc7662f2a9002f0" providerId="Windows Live" clId="Web-{8E8B995C-D176-48C5-AC4C-1FF6BBA899D1}" dt="2021-12-10T14:09:52.128" v="221" actId="1076"/>
          <ac:picMkLst>
            <pc:docMk/>
            <pc:sldMk cId="3641718134" sldId="267"/>
            <ac:picMk id="4" creationId="{6518BEED-E09C-46B8-9545-FCD3B5441238}"/>
          </ac:picMkLst>
        </pc:picChg>
        <pc:picChg chg="add del mod">
          <ac:chgData name="Кондратьев Дмитрий" userId="afc7662f2a9002f0" providerId="Windows Live" clId="Web-{8E8B995C-D176-48C5-AC4C-1FF6BBA899D1}" dt="2021-12-10T14:06:32.373" v="215"/>
          <ac:picMkLst>
            <pc:docMk/>
            <pc:sldMk cId="3641718134" sldId="267"/>
            <ac:picMk id="8" creationId="{739AF962-5F38-43B4-8338-D5A4CEAEBC00}"/>
          </ac:picMkLst>
        </pc:picChg>
        <pc:picChg chg="add mod">
          <ac:chgData name="Кондратьев Дмитрий" userId="afc7662f2a9002f0" providerId="Windows Live" clId="Web-{8E8B995C-D176-48C5-AC4C-1FF6BBA899D1}" dt="2021-12-10T14:09:52.160" v="222" actId="1076"/>
          <ac:picMkLst>
            <pc:docMk/>
            <pc:sldMk cId="3641718134" sldId="267"/>
            <ac:picMk id="9" creationId="{15BAB413-A559-434D-8BA1-DFE761A9C09B}"/>
          </ac:picMkLst>
        </pc:picChg>
      </pc:sldChg>
      <pc:sldChg chg="addSp delSp modSp">
        <pc:chgData name="Кондратьев Дмитрий" userId="afc7662f2a9002f0" providerId="Windows Live" clId="Web-{8E8B995C-D176-48C5-AC4C-1FF6BBA899D1}" dt="2021-12-10T14:54:38.311" v="333" actId="1076"/>
        <pc:sldMkLst>
          <pc:docMk/>
          <pc:sldMk cId="307061610" sldId="270"/>
        </pc:sldMkLst>
        <pc:spChg chg="add del mod">
          <ac:chgData name="Кондратьев Дмитрий" userId="afc7662f2a9002f0" providerId="Windows Live" clId="Web-{8E8B995C-D176-48C5-AC4C-1FF6BBA899D1}" dt="2021-12-10T14:38:12.925" v="250" actId="20577"/>
          <ac:spMkLst>
            <pc:docMk/>
            <pc:sldMk cId="307061610" sldId="270"/>
            <ac:spMk id="7" creationId="{491C1351-7B34-4575-87CB-D4986DF34B64}"/>
          </ac:spMkLst>
        </pc:spChg>
        <pc:spChg chg="del">
          <ac:chgData name="Кондратьев Дмитрий" userId="afc7662f2a9002f0" providerId="Windows Live" clId="Web-{8E8B995C-D176-48C5-AC4C-1FF6BBA899D1}" dt="2021-12-10T14:36:53.970" v="239"/>
          <ac:spMkLst>
            <pc:docMk/>
            <pc:sldMk cId="307061610" sldId="270"/>
            <ac:spMk id="8" creationId="{C31EF065-6008-4CC7-8E46-5BD336561E26}"/>
          </ac:spMkLst>
        </pc:spChg>
        <pc:spChg chg="add mod ord">
          <ac:chgData name="Кондратьев Дмитрий" userId="afc7662f2a9002f0" providerId="Windows Live" clId="Web-{8E8B995C-D176-48C5-AC4C-1FF6BBA899D1}" dt="2021-12-10T14:54:10.420" v="324" actId="14100"/>
          <ac:spMkLst>
            <pc:docMk/>
            <pc:sldMk cId="307061610" sldId="270"/>
            <ac:spMk id="17" creationId="{379C74B1-634A-46C6-B2D5-9F6077417281}"/>
          </ac:spMkLst>
        </pc:spChg>
        <pc:picChg chg="add del mod ord">
          <ac:chgData name="Кондратьев Дмитрий" userId="afc7662f2a9002f0" providerId="Windows Live" clId="Web-{8E8B995C-D176-48C5-AC4C-1FF6BBA899D1}" dt="2021-12-10T14:36:55.876" v="240"/>
          <ac:picMkLst>
            <pc:docMk/>
            <pc:sldMk cId="307061610" sldId="270"/>
            <ac:picMk id="5" creationId="{081B52F5-09AC-40AB-BAA2-E9F7A639A211}"/>
          </ac:picMkLst>
        </pc:picChg>
        <pc:picChg chg="mod">
          <ac:chgData name="Кондратьев Дмитрий" userId="afc7662f2a9002f0" providerId="Windows Live" clId="Web-{8E8B995C-D176-48C5-AC4C-1FF6BBA899D1}" dt="2021-12-10T14:54:32.514" v="331" actId="1076"/>
          <ac:picMkLst>
            <pc:docMk/>
            <pc:sldMk cId="307061610" sldId="270"/>
            <ac:picMk id="6" creationId="{691C5E53-6CD6-4F73-86FD-7134200CBE39}"/>
          </ac:picMkLst>
        </pc:picChg>
        <pc:picChg chg="add del mod ord">
          <ac:chgData name="Кондратьев Дмитрий" userId="afc7662f2a9002f0" providerId="Windows Live" clId="Web-{8E8B995C-D176-48C5-AC4C-1FF6BBA899D1}" dt="2021-12-10T14:37:53.877" v="244"/>
          <ac:picMkLst>
            <pc:docMk/>
            <pc:sldMk cId="307061610" sldId="270"/>
            <ac:picMk id="9" creationId="{30C70547-4BFE-428F-B713-00FD2E246BCE}"/>
          </ac:picMkLst>
        </pc:picChg>
        <pc:picChg chg="add del mod ord">
          <ac:chgData name="Кондратьев Дмитрий" userId="afc7662f2a9002f0" providerId="Windows Live" clId="Web-{8E8B995C-D176-48C5-AC4C-1FF6BBA899D1}" dt="2021-12-10T14:38:09.394" v="248"/>
          <ac:picMkLst>
            <pc:docMk/>
            <pc:sldMk cId="307061610" sldId="270"/>
            <ac:picMk id="10" creationId="{4AA405E3-489F-4D26-B375-1B542D49C626}"/>
          </ac:picMkLst>
        </pc:picChg>
        <pc:picChg chg="add mod ord">
          <ac:chgData name="Кондратьев Дмитрий" userId="afc7662f2a9002f0" providerId="Windows Live" clId="Web-{8E8B995C-D176-48C5-AC4C-1FF6BBA899D1}" dt="2021-12-10T14:54:35.577" v="332" actId="1076"/>
          <ac:picMkLst>
            <pc:docMk/>
            <pc:sldMk cId="307061610" sldId="270"/>
            <ac:picMk id="12" creationId="{F39D2908-FC81-41A4-B806-40AB3FE5C0EE}"/>
          </ac:picMkLst>
        </pc:picChg>
        <pc:picChg chg="mod">
          <ac:chgData name="Кондратьев Дмитрий" userId="afc7662f2a9002f0" providerId="Windows Live" clId="Web-{8E8B995C-D176-48C5-AC4C-1FF6BBA899D1}" dt="2021-12-10T14:54:21.967" v="326" actId="1076"/>
          <ac:picMkLst>
            <pc:docMk/>
            <pc:sldMk cId="307061610" sldId="270"/>
            <ac:picMk id="15" creationId="{09088E9C-598F-4525-BA15-738AF3052132}"/>
          </ac:picMkLst>
        </pc:picChg>
        <pc:picChg chg="add mod">
          <ac:chgData name="Кондратьев Дмитрий" userId="afc7662f2a9002f0" providerId="Windows Live" clId="Web-{8E8B995C-D176-48C5-AC4C-1FF6BBA899D1}" dt="2021-12-10T14:54:38.311" v="333" actId="1076"/>
          <ac:picMkLst>
            <pc:docMk/>
            <pc:sldMk cId="307061610" sldId="270"/>
            <ac:picMk id="16" creationId="{85538FB1-EC7F-41A7-A03A-02211BCEAC0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447E8AF-704E-466A-9ED0-56016AF0C3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E8AA30-CC76-47E0-8750-ACC14336CF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B6F51-2394-472E-BB48-5DEF1537F866}" type="datetime1">
              <a:rPr lang="ru-RU" smtClean="0"/>
              <a:t>17.12.2021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48B125-A222-4DDC-A4A1-33A5965F07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B98F02-9D2F-487E-983A-0532A07417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AD96C-C9DA-4A30-A103-EDA02F87C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443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815F-36E4-4F5A-986B-37854846DEE5}" type="datetime1">
              <a:rPr lang="ru-RU" smtClean="0"/>
              <a:pPr/>
              <a:t>17.12.2021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DAD28-8FA7-4DEE-A825-3DC05F0C8EA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4662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61AFEB-4EED-42B7-96A5-D7A33FB07EF9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AC526-CAA6-4BCA-920D-08DE9EA84660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E57597-4C97-4145-9AFD-6ECFCB441466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7B04FD-2483-48F7-96B7-B8DBDD118F9C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9ECD9-FFE8-4FA7-BBC1-C77186C217C0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421B5E-C703-4D12-9583-A334C06CA973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B8FA7F-3366-4759-92D7-1A5F89AC87C7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9C4D0F-1FEC-49AD-83D3-52AAA26300F6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15FEFE-DA2D-499A-8728-6CC7CD0C063B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421AC-8839-4713-90F9-20E0E9874987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Прямоугольник 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Прямоугольник 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BEA44DB-05BF-401E-85F7-5A4A3D2CC4BC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533DF2B-FCB1-47F4-9DBE-B0934C81FDE8}" type="datetime1">
              <a:rPr lang="ru-RU" noProof="0" smtClean="0"/>
              <a:t>17.12.2021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 rtl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 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изображение пустых рам для картин на стене">
            <a:extLst>
              <a:ext uri="{FF2B5EF4-FFF2-40B4-BE49-F238E27FC236}">
                <a16:creationId xmlns:a16="http://schemas.microsoft.com/office/drawing/2014/main" id="{74B1416E-E144-4B0E-9CB1-2137FB57B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" t="9815" r="8304" b="13286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4" name="Прямоугольник 33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54FF5205-ACED-4792-A652-BAF0678A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121" y="-535185"/>
            <a:ext cx="13238672" cy="79406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DDBEB-2A0E-4470-BE29-A528A3A6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369" y="2805150"/>
            <a:ext cx="6829044" cy="1252601"/>
          </a:xfrm>
        </p:spPr>
        <p:txBody>
          <a:bodyPr rtlCol="0">
            <a:normAutofit/>
          </a:bodyPr>
          <a:lstStyle/>
          <a:p>
            <a:pPr algn="ctr"/>
            <a:r>
              <a:rPr lang="en-US" sz="8000" err="1">
                <a:solidFill>
                  <a:schemeClr val="bg1"/>
                </a:solidFill>
                <a:latin typeface="Century"/>
                <a:ea typeface="+mj-lt"/>
                <a:cs typeface="+mj-lt"/>
              </a:rPr>
              <a:t>SHAread</a:t>
            </a:r>
            <a:endParaRPr lang="ru-RU" sz="8000">
              <a:solidFill>
                <a:schemeClr val="bg1"/>
              </a:solidFill>
              <a:latin typeface="Century"/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1D090625-51CE-4ECB-81A4-C4905F3FB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3067" y="4267311"/>
            <a:ext cx="4413647" cy="788415"/>
          </a:xfrm>
        </p:spPr>
        <p:txBody>
          <a:bodyPr vert="horz" lIns="91440" tIns="91440" rIns="91440" bIns="91440" rtlCol="0" anchor="t">
            <a:normAutofit fontScale="92500" lnSpcReduction="20000"/>
          </a:bodyPr>
          <a:lstStyle/>
          <a:p>
            <a:pPr algn="ctr" rtl="0"/>
            <a:r>
              <a:rPr lang="ru-RU" sz="2000">
                <a:solidFill>
                  <a:schemeClr val="bg1"/>
                </a:solidFill>
              </a:rPr>
              <a:t>МОБИЛЬНОЕ ПРИЛОЖЕНИЕ ДЛЯ ЧТЕНИЯ ЭЛЕКТРОННЫХ КНИГ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1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57BB38A-65E1-4DAF-996A-5D32A5C34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974" b="1127"/>
          <a:stretch/>
        </p:blipFill>
        <p:spPr>
          <a:xfrm>
            <a:off x="2" y="-9282"/>
            <a:ext cx="1219169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389D6B-5367-4842-BF91-59B3E660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E"/>
                </a:solidFill>
                <a:latin typeface="Comic Sans MS"/>
              </a:rPr>
              <a:t>Особенности - аннотации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5" descr="Изображение выглядит как текст, снимок экрана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0A9D8421-8F96-4839-8202-D3F6254BC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736" y="1892897"/>
            <a:ext cx="3217126" cy="4311460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090538-D096-42C2-97E9-16A1ECEDE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067" y="1918388"/>
            <a:ext cx="3100681" cy="426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80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4FE590E-9ACC-4578-8E87-357C13C58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974" b="1127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1D2DF-41A7-412D-9A8D-4DB6DBF8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E"/>
                </a:solidFill>
                <a:latin typeface="Comic Sans MS"/>
              </a:rPr>
              <a:t>Особенности - задания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3086F30-1378-4079-885A-DFAFFC904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547" y="1946995"/>
            <a:ext cx="3133491" cy="4252553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F5BFC2E1-31CC-41D8-B110-C06F5387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270" y="1929398"/>
            <a:ext cx="3072458" cy="42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C251EDBF-9D08-4611-B3A2-2DA37319C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974" b="1127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544D-DC34-4853-868B-2679E533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E"/>
                </a:solidFill>
                <a:latin typeface="Comic Sans MS"/>
              </a:rPr>
              <a:t>Особенности - прогресс и достижения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5C764D6D-028D-4C67-9050-98126B0B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75" y="1987016"/>
            <a:ext cx="3032233" cy="4124771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03333F-ABF4-48C4-98CD-F551BA22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049" y="1987480"/>
            <a:ext cx="3032233" cy="41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8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E2A81D6-C0C6-4B2D-8BCB-0D136013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644" b="1745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2309C-66EB-4ACE-9A76-AB64AED3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E"/>
                </a:solidFill>
                <a:latin typeface="Comic Sans MS"/>
              </a:rPr>
              <a:t>Преимущества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F0917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AB3C51-3F75-4842-B3F1-9A09DA26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0917A"/>
              </a:buClr>
              <a:buNone/>
            </a:pPr>
            <a:r>
              <a:rPr lang="en-US" err="1">
                <a:solidFill>
                  <a:srgbClr val="FFFFFE"/>
                </a:solidFill>
                <a:latin typeface="Comic Sans MS"/>
              </a:rPr>
              <a:t>Простота</a:t>
            </a:r>
            <a:r>
              <a:rPr lang="en-US">
                <a:solidFill>
                  <a:srgbClr val="FFFFFE"/>
                </a:solidFill>
                <a:latin typeface="Comic Sans MS"/>
              </a:rPr>
              <a:t> и </a:t>
            </a:r>
            <a:r>
              <a:rPr lang="en-US" err="1">
                <a:solidFill>
                  <a:srgbClr val="FFFFFE"/>
                </a:solidFill>
                <a:latin typeface="Comic Sans MS"/>
              </a:rPr>
              <a:t>удобство</a:t>
            </a:r>
            <a:endParaRPr lang="en-US">
              <a:solidFill>
                <a:srgbClr val="FFFFFE"/>
              </a:solidFill>
              <a:latin typeface="Comic Sans MS"/>
            </a:endParaRPr>
          </a:p>
          <a:p>
            <a:pPr>
              <a:lnSpc>
                <a:spcPct val="150000"/>
              </a:lnSpc>
            </a:pPr>
            <a:r>
              <a:rPr lang="en-US" err="1">
                <a:solidFill>
                  <a:srgbClr val="FFFFFE"/>
                </a:solidFill>
                <a:latin typeface="Comic Sans MS"/>
              </a:rPr>
              <a:t>Чтения</a:t>
            </a:r>
            <a:endParaRPr lang="en-US">
              <a:solidFill>
                <a:srgbClr val="FFFFFE"/>
              </a:solidFill>
              <a:latin typeface="Comic Sans MS"/>
            </a:endParaRPr>
          </a:p>
          <a:p>
            <a:pPr>
              <a:lnSpc>
                <a:spcPct val="150000"/>
              </a:lnSpc>
            </a:pPr>
            <a:r>
              <a:rPr lang="en-US" err="1">
                <a:solidFill>
                  <a:srgbClr val="FFFFFE"/>
                </a:solidFill>
                <a:latin typeface="Comic Sans MS"/>
              </a:rPr>
              <a:t>Написания</a:t>
            </a:r>
            <a:r>
              <a:rPr lang="en-US">
                <a:solidFill>
                  <a:srgbClr val="FFFFFE"/>
                </a:solidFill>
                <a:latin typeface="Comic Sans MS"/>
              </a:rPr>
              <a:t> </a:t>
            </a:r>
            <a:r>
              <a:rPr lang="en-US" err="1">
                <a:solidFill>
                  <a:srgbClr val="FFFFFE"/>
                </a:solidFill>
                <a:latin typeface="Comic Sans MS"/>
              </a:rPr>
              <a:t>аннотаций</a:t>
            </a:r>
            <a:endParaRPr lang="en-US">
              <a:solidFill>
                <a:srgbClr val="FFFFFE"/>
              </a:solidFill>
              <a:latin typeface="Comic Sans MS"/>
            </a:endParaRPr>
          </a:p>
          <a:p>
            <a:pPr>
              <a:lnSpc>
                <a:spcPct val="150000"/>
              </a:lnSpc>
            </a:pPr>
            <a:r>
              <a:rPr lang="en-US" err="1">
                <a:solidFill>
                  <a:srgbClr val="FFFFFE"/>
                </a:solidFill>
                <a:latin typeface="Comic Sans MS"/>
              </a:rPr>
              <a:t>Проверки</a:t>
            </a:r>
            <a:r>
              <a:rPr lang="en-US">
                <a:solidFill>
                  <a:srgbClr val="FFFFFE"/>
                </a:solidFill>
                <a:latin typeface="Comic Sans MS"/>
              </a:rPr>
              <a:t> </a:t>
            </a:r>
            <a:r>
              <a:rPr lang="en-US" err="1">
                <a:solidFill>
                  <a:srgbClr val="FFFFFE"/>
                </a:solidFill>
                <a:latin typeface="Comic Sans MS"/>
              </a:rPr>
              <a:t>чтения</a:t>
            </a:r>
            <a:endParaRPr lang="en-US">
              <a:solidFill>
                <a:srgbClr val="FFFFFE"/>
              </a:solidFill>
              <a:latin typeface="Comic Sans M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err="1">
                <a:solidFill>
                  <a:srgbClr val="FFFFFE"/>
                </a:solidFill>
                <a:latin typeface="Comic Sans MS"/>
              </a:rPr>
              <a:t>Система</a:t>
            </a:r>
            <a:r>
              <a:rPr lang="en-US">
                <a:solidFill>
                  <a:srgbClr val="FFFFFE"/>
                </a:solidFill>
                <a:latin typeface="Comic Sans MS"/>
              </a:rPr>
              <a:t> </a:t>
            </a:r>
            <a:r>
              <a:rPr lang="en-US" err="1">
                <a:solidFill>
                  <a:srgbClr val="FFFFFE"/>
                </a:solidFill>
                <a:latin typeface="Comic Sans MS"/>
              </a:rPr>
              <a:t>достижений</a:t>
            </a:r>
            <a:r>
              <a:rPr lang="en-US">
                <a:solidFill>
                  <a:srgbClr val="FFFFFE"/>
                </a:solidFill>
                <a:latin typeface="Comic Sans MS"/>
              </a:rPr>
              <a:t> и </a:t>
            </a:r>
            <a:r>
              <a:rPr lang="en-US" err="1">
                <a:solidFill>
                  <a:srgbClr val="FFFFFE"/>
                </a:solidFill>
                <a:latin typeface="Comic Sans MS"/>
              </a:rPr>
              <a:t>прогресса</a:t>
            </a:r>
            <a:endParaRPr lang="en-US">
              <a:solidFill>
                <a:srgbClr val="FFFFFE"/>
              </a:solidFill>
              <a:latin typeface="Comic Sans M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err="1">
                <a:solidFill>
                  <a:srgbClr val="FFFFFE"/>
                </a:solidFill>
                <a:latin typeface="Comic Sans MS"/>
              </a:rPr>
              <a:t>Повторение</a:t>
            </a:r>
            <a:r>
              <a:rPr lang="en-US">
                <a:solidFill>
                  <a:srgbClr val="FFFFFE"/>
                </a:solidFill>
                <a:latin typeface="Comic Sans MS"/>
              </a:rPr>
              <a:t> </a:t>
            </a:r>
            <a:r>
              <a:rPr lang="en-US" err="1">
                <a:solidFill>
                  <a:srgbClr val="FFFFFE"/>
                </a:solidFill>
                <a:latin typeface="Comic Sans MS"/>
              </a:rPr>
              <a:t>материала</a:t>
            </a:r>
            <a:endParaRPr lang="en-US">
              <a:solidFill>
                <a:srgbClr val="FFFFFE"/>
              </a:solidFill>
              <a:latin typeface="Comic Sans MS"/>
            </a:endParaRPr>
          </a:p>
          <a:p>
            <a:pPr marL="0" indent="0">
              <a:buNone/>
            </a:pPr>
            <a:endParaRPr lang="en-US">
              <a:solidFill>
                <a:srgbClr val="FFFFFE"/>
              </a:solidFill>
            </a:endParaRPr>
          </a:p>
          <a:p>
            <a:endParaRPr lang="en-US">
              <a:solidFill>
                <a:srgbClr val="FFFFFE"/>
              </a:solidFill>
            </a:endParaRPr>
          </a:p>
        </p:txBody>
      </p:sp>
      <p:pic>
        <p:nvPicPr>
          <p:cNvPr id="6" name="Рисунок 6" descr="Лампочка">
            <a:extLst>
              <a:ext uri="{FF2B5EF4-FFF2-40B4-BE49-F238E27FC236}">
                <a16:creationId xmlns:a16="http://schemas.microsoft.com/office/drawing/2014/main" id="{6A17C42C-50E7-479A-8E20-50749905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939" y="201186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95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2F1871C-EDAF-4433-9CD1-B127CF2EF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2633" b="756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1AD46-7382-4EC2-A4B7-171411A4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ru-RU" err="1">
                <a:solidFill>
                  <a:srgbClr val="FFFFFE"/>
                </a:solidFill>
                <a:latin typeface="Comic Sans MS"/>
              </a:rPr>
              <a:t>ПЕРСПЕКТИВы</a:t>
            </a:r>
            <a:endParaRPr lang="ru-RU">
              <a:solidFill>
                <a:srgbClr val="FFFFFE"/>
              </a:solidFill>
              <a:latin typeface="Comic Sans M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Объект 6">
            <a:extLst>
              <a:ext uri="{FF2B5EF4-FFF2-40B4-BE49-F238E27FC236}">
                <a16:creationId xmlns:a16="http://schemas.microsoft.com/office/drawing/2014/main" id="{491C1351-7B34-4575-87CB-D4986DF34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>
                <a:solidFill>
                  <a:srgbClr val="FFFFFE"/>
                </a:solidFill>
                <a:latin typeface="Comic Sans MS"/>
              </a:rPr>
              <a:t>Викторины и тесты</a:t>
            </a:r>
            <a:endParaRPr lang="ru-RU"/>
          </a:p>
          <a:p>
            <a:pPr>
              <a:lnSpc>
                <a:spcPct val="150000"/>
              </a:lnSpc>
            </a:pPr>
            <a:r>
              <a:rPr lang="ru-RU">
                <a:solidFill>
                  <a:srgbClr val="FFFFFE"/>
                </a:solidFill>
                <a:latin typeface="Comic Sans MS"/>
              </a:rPr>
              <a:t>IOS</a:t>
            </a:r>
          </a:p>
          <a:p>
            <a:pPr>
              <a:lnSpc>
                <a:spcPct val="150000"/>
              </a:lnSpc>
            </a:pPr>
            <a:r>
              <a:rPr lang="ru-RU">
                <a:solidFill>
                  <a:srgbClr val="FFFFFE"/>
                </a:solidFill>
                <a:latin typeface="Comic Sans MS"/>
              </a:rPr>
              <a:t>Онлайн-формат</a:t>
            </a:r>
          </a:p>
          <a:p>
            <a:pPr>
              <a:lnSpc>
                <a:spcPct val="150000"/>
              </a:lnSpc>
            </a:pPr>
            <a:r>
              <a:rPr lang="ru-RU">
                <a:solidFill>
                  <a:srgbClr val="FFFFFE"/>
                </a:solidFill>
                <a:latin typeface="Comic Sans MS"/>
              </a:rPr>
              <a:t>Учебные группы</a:t>
            </a:r>
          </a:p>
          <a:p>
            <a:endParaRPr lang="ru-RU">
              <a:solidFill>
                <a:srgbClr val="FFFFFE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79C74B1-634A-46C6-B2D5-9F6077417281}"/>
              </a:ext>
            </a:extLst>
          </p:cNvPr>
          <p:cNvSpPr/>
          <p:nvPr/>
        </p:nvSpPr>
        <p:spPr>
          <a:xfrm>
            <a:off x="6988497" y="1918704"/>
            <a:ext cx="4769554" cy="336784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13" descr="Чашка Кубок">
            <a:extLst>
              <a:ext uri="{FF2B5EF4-FFF2-40B4-BE49-F238E27FC236}">
                <a16:creationId xmlns:a16="http://schemas.microsoft.com/office/drawing/2014/main" id="{691C5E53-6CD6-4F73-86FD-7134200CB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9315" y="1891289"/>
            <a:ext cx="1831692" cy="1831692"/>
          </a:xfrm>
          <a:prstGeom prst="rect">
            <a:avLst/>
          </a:prstGeom>
        </p:spPr>
      </p:pic>
      <p:pic>
        <p:nvPicPr>
          <p:cNvPr id="15" name="Рисунок 15" descr="Облако со сплошной заливкой">
            <a:extLst>
              <a:ext uri="{FF2B5EF4-FFF2-40B4-BE49-F238E27FC236}">
                <a16:creationId xmlns:a16="http://schemas.microsoft.com/office/drawing/2014/main" id="{09088E9C-598F-4525-BA15-738AF3052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1482" y="1988499"/>
            <a:ext cx="2075985" cy="2094570"/>
          </a:xfrm>
          <a:prstGeom prst="rect">
            <a:avLst/>
          </a:prstGeom>
        </p:spPr>
      </p:pic>
      <p:pic>
        <p:nvPicPr>
          <p:cNvPr id="16" name="Рисунок 16" descr="Изображение выглядит как оружие, кастет&#10;&#10;Автоматически созданное описание">
            <a:extLst>
              <a:ext uri="{FF2B5EF4-FFF2-40B4-BE49-F238E27FC236}">
                <a16:creationId xmlns:a16="http://schemas.microsoft.com/office/drawing/2014/main" id="{85538FB1-EC7F-41A7-A03A-02211BCEA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4919" y="3524957"/>
            <a:ext cx="1096904" cy="1125126"/>
          </a:xfrm>
          <a:prstGeom prst="rect">
            <a:avLst/>
          </a:prstGeom>
          <a:ln>
            <a:noFill/>
          </a:ln>
        </p:spPr>
      </p:pic>
      <p:pic>
        <p:nvPicPr>
          <p:cNvPr id="12" name="Рисунок 13">
            <a:extLst>
              <a:ext uri="{FF2B5EF4-FFF2-40B4-BE49-F238E27FC236}">
                <a16:creationId xmlns:a16="http://schemas.microsoft.com/office/drawing/2014/main" id="{F39D2908-FC81-41A4-B806-40AB3FE5C0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5206" y="3330727"/>
            <a:ext cx="2056460" cy="20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DD412-54DD-44D3-B795-9B94BB14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649" y="1445889"/>
            <a:ext cx="9160726" cy="324151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5400" err="1">
                <a:latin typeface="Comic Sans MS"/>
              </a:rPr>
              <a:t>Спасибо</a:t>
            </a:r>
            <a:r>
              <a:rPr lang="en-US" sz="5400">
                <a:latin typeface="Comic Sans MS"/>
              </a:rPr>
              <a:t> за </a:t>
            </a:r>
            <a:r>
              <a:rPr lang="en-US" sz="5400" err="1">
                <a:latin typeface="Comic Sans MS"/>
              </a:rPr>
              <a:t>внимание</a:t>
            </a:r>
            <a:r>
              <a:rPr lang="en-US" sz="5400">
                <a:latin typeface="Comic Sans MS"/>
              </a:rPr>
              <a:t>!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923706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7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2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, внутренний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1341E8C5-6D93-4614-8637-58E1131B37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t="15728" r="-1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BD5F2-A341-4841-A286-74DC3D38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latin typeface="Comic Sans MS"/>
              </a:rPr>
              <a:t>Статистика</a:t>
            </a:r>
            <a:r>
              <a:rPr lang="en-US">
                <a:latin typeface="Comic Sans MS"/>
              </a:rPr>
              <a:t> </a:t>
            </a:r>
            <a:r>
              <a:rPr lang="en-US" err="1">
                <a:latin typeface="Comic Sans MS"/>
              </a:rPr>
              <a:t>вциом</a:t>
            </a:r>
            <a:endParaRPr lang="en-US">
              <a:latin typeface="Comic Sans M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03D5C88B-7D0C-4E35-A950-B8A164150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864" y="1673867"/>
            <a:ext cx="7361664" cy="3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8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чашка, человек, внутренний, кофе&#10;&#10;Автоматически созданное описание">
            <a:extLst>
              <a:ext uri="{FF2B5EF4-FFF2-40B4-BE49-F238E27FC236}">
                <a16:creationId xmlns:a16="http://schemas.microsoft.com/office/drawing/2014/main" id="{28532B22-D49A-4AEB-A783-B49E26E8B8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999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5A990-1BBC-45AB-8036-AA19C248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86" y="1082288"/>
            <a:ext cx="4308171" cy="4699000"/>
          </a:xfrm>
        </p:spPr>
        <p:txBody>
          <a:bodyPr anchor="ctr">
            <a:normAutofit/>
          </a:bodyPr>
          <a:lstStyle/>
          <a:p>
            <a:r>
              <a:rPr lang="ru-RU">
                <a:latin typeface="Comic Sans MS"/>
              </a:rPr>
              <a:t>Польза ЧТЕНИЯ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A3989-63F3-4650-802E-3E68DF34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8740" y="1471777"/>
            <a:ext cx="6085091" cy="39160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>
                <a:latin typeface="Comic Sans MS"/>
              </a:rPr>
              <a:t>Словарный запас и грамотность</a:t>
            </a:r>
            <a:endParaRPr lang="ru-RU"/>
          </a:p>
          <a:p>
            <a:pPr marL="0" indent="0">
              <a:buNone/>
            </a:pPr>
            <a:r>
              <a:rPr lang="ru-RU">
                <a:latin typeface="Comic Sans MS"/>
              </a:rPr>
              <a:t>Развитие памяти и мышления</a:t>
            </a:r>
          </a:p>
          <a:p>
            <a:pPr marL="0" indent="0">
              <a:buNone/>
            </a:pPr>
            <a:r>
              <a:rPr lang="ru-RU">
                <a:latin typeface="Comic Sans MS"/>
              </a:rPr>
              <a:t>Улучшение качества сна</a:t>
            </a:r>
          </a:p>
          <a:p>
            <a:pPr marL="0" indent="0">
              <a:buNone/>
            </a:pPr>
            <a:r>
              <a:rPr lang="ru-RU">
                <a:latin typeface="Comic Sans MS"/>
              </a:rPr>
              <a:t>Профилактика неврологических заболеваний</a:t>
            </a:r>
          </a:p>
          <a:p>
            <a:pPr marL="0" indent="0">
              <a:buNone/>
            </a:pPr>
            <a:r>
              <a:rPr lang="ru-RU">
                <a:latin typeface="Comic Sans MS"/>
              </a:rPr>
              <a:t>Улучшение концентрации</a:t>
            </a:r>
          </a:p>
          <a:p>
            <a:pPr marL="0" indent="0">
              <a:buNone/>
            </a:pPr>
            <a:r>
              <a:rPr lang="ru-RU">
                <a:latin typeface="Comic Sans MS"/>
              </a:rPr>
              <a:t>Снижение стресса</a:t>
            </a:r>
          </a:p>
          <a:p>
            <a:pPr marL="0" indent="0">
              <a:buNone/>
            </a:pPr>
            <a:r>
              <a:rPr lang="ru-RU">
                <a:latin typeface="Comic Sans MS"/>
              </a:rPr>
              <a:t>Изучение иностранных языков</a:t>
            </a:r>
          </a:p>
        </p:txBody>
      </p:sp>
      <p:sp>
        <p:nvSpPr>
          <p:cNvPr id="34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85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683905B-9A0E-4A1A-A2A4-249F70DC1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5335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79F20-2EA0-4E38-A698-08392CBA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57" y="1193800"/>
            <a:ext cx="3973864" cy="4699000"/>
          </a:xfrm>
        </p:spPr>
        <p:txBody>
          <a:bodyPr anchor="ctr">
            <a:normAutofit/>
          </a:bodyPr>
          <a:lstStyle/>
          <a:p>
            <a:r>
              <a:rPr lang="ru-RU">
                <a:latin typeface="Comic Sans MS"/>
              </a:rPr>
              <a:t>В чем причина?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6D0131-AA37-4255-B9BE-4806D4B7E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076" y="1193800"/>
            <a:ext cx="6085091" cy="46990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-RU">
                <a:latin typeface="Comic Sans MS"/>
              </a:rPr>
              <a:t>Потребление быстрого контента</a:t>
            </a:r>
            <a:endParaRPr lang="ru-RU"/>
          </a:p>
          <a:p>
            <a:pPr marL="0" indent="0">
              <a:lnSpc>
                <a:spcPct val="200000"/>
              </a:lnSpc>
              <a:buNone/>
            </a:pPr>
            <a:r>
              <a:rPr lang="ru-RU">
                <a:latin typeface="Comic Sans MS"/>
              </a:rPr>
              <a:t>Клиповое мышление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ru-RU">
                <a:latin typeface="Comic Sans MS"/>
              </a:rPr>
              <a:t>Рутинность классического чтения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ru-RU">
                <a:latin typeface="Comic Sans MS"/>
              </a:rPr>
              <a:t>Принуждение к чтению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ru-RU">
                <a:latin typeface="Comic Sans MS"/>
              </a:rPr>
              <a:t>Нежелание анализировать и запоминать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281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6DE67643-DB8F-4FFC-84D2-69D51CA63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99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880C2-D713-4644-83D2-F1E393A3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906" y="3011290"/>
            <a:ext cx="1496330" cy="45212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>
                <a:latin typeface="Comic Sans MS"/>
              </a:rPr>
              <a:t>Цели</a:t>
            </a:r>
            <a:endParaRPr lang="ru-RU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2DA63B2-7DD4-4AD7-8430-7A2C3A4113E2}"/>
              </a:ext>
            </a:extLst>
          </p:cNvPr>
          <p:cNvSpPr txBox="1">
            <a:spLocks/>
          </p:cNvSpPr>
          <p:nvPr/>
        </p:nvSpPr>
        <p:spPr>
          <a:xfrm>
            <a:off x="5211850" y="1598092"/>
            <a:ext cx="6762424" cy="3185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10000"/>
              </a:lnSpc>
              <a:buNone/>
            </a:pPr>
            <a:r>
              <a:rPr lang="en-US" dirty="0">
                <a:latin typeface="Comic Sans MS"/>
              </a:rPr>
              <a:t> </a:t>
            </a:r>
            <a:r>
              <a:rPr lang="en-US" b="1">
                <a:latin typeface="Comic Sans MS"/>
              </a:rPr>
              <a:t>Повысить интерес детей к чтению книг</a:t>
            </a:r>
            <a:endParaRPr lang="ru-RU">
              <a:latin typeface="Comic Sans MS"/>
            </a:endParaRPr>
          </a:p>
          <a:p>
            <a:pPr marL="0" indent="0">
              <a:lnSpc>
                <a:spcPct val="310000"/>
              </a:lnSpc>
              <a:buNone/>
            </a:pPr>
            <a:r>
              <a:rPr lang="en-US" b="1" dirty="0" err="1">
                <a:latin typeface="Comic Sans MS"/>
              </a:rPr>
              <a:t>Научить</a:t>
            </a:r>
            <a:r>
              <a:rPr lang="en-US" b="1" dirty="0">
                <a:latin typeface="Comic Sans MS"/>
              </a:rPr>
              <a:t> </a:t>
            </a:r>
            <a:r>
              <a:rPr lang="en-US" b="1" dirty="0" err="1">
                <a:latin typeface="Comic Sans MS"/>
              </a:rPr>
              <a:t>детей</a:t>
            </a:r>
            <a:r>
              <a:rPr lang="en-US" b="1" dirty="0">
                <a:latin typeface="Comic Sans MS"/>
              </a:rPr>
              <a:t> </a:t>
            </a:r>
            <a:r>
              <a:rPr lang="en-US" b="1" dirty="0" err="1">
                <a:latin typeface="Comic Sans MS"/>
              </a:rPr>
              <a:t>излагать</a:t>
            </a:r>
            <a:r>
              <a:rPr lang="en-US" b="1" dirty="0">
                <a:latin typeface="Comic Sans MS"/>
              </a:rPr>
              <a:t> </a:t>
            </a:r>
            <a:r>
              <a:rPr lang="en-US" b="1" dirty="0" err="1">
                <a:latin typeface="Comic Sans MS"/>
              </a:rPr>
              <a:t>свои</a:t>
            </a:r>
            <a:r>
              <a:rPr lang="en-US" b="1" dirty="0">
                <a:latin typeface="Comic Sans MS"/>
              </a:rPr>
              <a:t> </a:t>
            </a:r>
            <a:r>
              <a:rPr lang="en-US" b="1">
                <a:latin typeface="Comic Sans MS"/>
              </a:rPr>
              <a:t>мысли Упростить проверку знаний ребенка родителям</a:t>
            </a:r>
            <a:endParaRPr lang="en-US" b="1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72726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98AFA10-273E-441C-9D00-DB57A735F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3798" b="9591"/>
          <a:stretch/>
        </p:blipFill>
        <p:spPr>
          <a:xfrm>
            <a:off x="3" y="10"/>
            <a:ext cx="12191695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129A0-8347-46AE-88CD-64737BD4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1055422"/>
            <a:ext cx="6815731" cy="104923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E"/>
                </a:solidFill>
                <a:latin typeface="Comic Sans MS"/>
              </a:rPr>
              <a:t>Пути решения</a:t>
            </a:r>
            <a:endParaRPr lang="ru-RU">
              <a:latin typeface="Comic Sans M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F9BB5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BB0EDC-82A6-4DCA-ACF4-020914915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buClr>
                <a:srgbClr val="F9BB59"/>
              </a:buClr>
              <a:buNone/>
            </a:pPr>
            <a:r>
              <a:rPr lang="ru-RU">
                <a:solidFill>
                  <a:srgbClr val="FFFFFE"/>
                </a:solidFill>
                <a:latin typeface="Comic Sans MS"/>
              </a:rPr>
              <a:t>Чтение - </a:t>
            </a:r>
            <a:r>
              <a:rPr lang="ru-RU" err="1">
                <a:solidFill>
                  <a:srgbClr val="FFFFFE"/>
                </a:solidFill>
                <a:latin typeface="Comic Sans MS"/>
              </a:rPr>
              <a:t>полуигровой</a:t>
            </a:r>
            <a:r>
              <a:rPr lang="ru-RU">
                <a:solidFill>
                  <a:srgbClr val="FFFFFE"/>
                </a:solidFill>
                <a:latin typeface="Comic Sans MS"/>
              </a:rPr>
              <a:t> формат</a:t>
            </a:r>
            <a:endParaRPr lang="ru-RU"/>
          </a:p>
          <a:p>
            <a:pPr lvl="1">
              <a:lnSpc>
                <a:spcPct val="170000"/>
              </a:lnSpc>
              <a:buClr>
                <a:srgbClr val="F9BB59"/>
              </a:buClr>
            </a:pPr>
            <a:r>
              <a:rPr lang="ru-RU">
                <a:solidFill>
                  <a:srgbClr val="FFFFFE"/>
                </a:solidFill>
                <a:latin typeface="Comic Sans MS"/>
              </a:rPr>
              <a:t>Достижения</a:t>
            </a:r>
          </a:p>
          <a:p>
            <a:pPr lvl="1">
              <a:lnSpc>
                <a:spcPct val="170000"/>
              </a:lnSpc>
              <a:buClr>
                <a:srgbClr val="F9BB59"/>
              </a:buClr>
            </a:pPr>
            <a:r>
              <a:rPr lang="ru-RU">
                <a:solidFill>
                  <a:srgbClr val="FFFFFE"/>
                </a:solidFill>
                <a:latin typeface="Comic Sans MS"/>
              </a:rPr>
              <a:t>Задания</a:t>
            </a:r>
          </a:p>
          <a:p>
            <a:pPr lvl="1">
              <a:lnSpc>
                <a:spcPct val="170000"/>
              </a:lnSpc>
              <a:buClr>
                <a:srgbClr val="F9BB59"/>
              </a:buClr>
            </a:pPr>
            <a:r>
              <a:rPr lang="ru-RU">
                <a:solidFill>
                  <a:srgbClr val="FFFFFE"/>
                </a:solidFill>
                <a:latin typeface="Comic Sans MS"/>
              </a:rPr>
              <a:t>Прогресс</a:t>
            </a:r>
          </a:p>
          <a:p>
            <a:pPr marL="0" indent="0">
              <a:lnSpc>
                <a:spcPct val="170000"/>
              </a:lnSpc>
              <a:buClr>
                <a:srgbClr val="F9BB59"/>
              </a:buClr>
              <a:buNone/>
            </a:pPr>
            <a:r>
              <a:rPr lang="ru-RU">
                <a:solidFill>
                  <a:srgbClr val="FFFFFE"/>
                </a:solidFill>
                <a:latin typeface="Comic Sans MS"/>
              </a:rPr>
              <a:t>Использование аннотаций</a:t>
            </a:r>
          </a:p>
          <a:p>
            <a:pPr marL="0" indent="0">
              <a:lnSpc>
                <a:spcPct val="170000"/>
              </a:lnSpc>
              <a:buClr>
                <a:srgbClr val="F9BB59"/>
              </a:buClr>
              <a:buNone/>
            </a:pPr>
            <a:r>
              <a:rPr lang="ru-RU">
                <a:solidFill>
                  <a:srgbClr val="FFFFFE"/>
                </a:solidFill>
                <a:latin typeface="Comic Sans MS"/>
              </a:rPr>
              <a:t>Родительский контроль</a:t>
            </a:r>
          </a:p>
          <a:p>
            <a:pPr marL="0" indent="0">
              <a:lnSpc>
                <a:spcPct val="170000"/>
              </a:lnSpc>
              <a:buClr>
                <a:srgbClr val="F9BB59"/>
              </a:buClr>
              <a:buNone/>
            </a:pPr>
            <a:r>
              <a:rPr lang="ru-RU">
                <a:solidFill>
                  <a:srgbClr val="FFFFFE"/>
                </a:solidFill>
                <a:latin typeface="Comic Sans MS"/>
              </a:rPr>
              <a:t>Электронный формат книг</a:t>
            </a:r>
          </a:p>
        </p:txBody>
      </p:sp>
      <p:pic>
        <p:nvPicPr>
          <p:cNvPr id="46" name="Рисунок 46" descr="Изображение выглядит как текст, монитор, электроника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5751721F-316B-4F05-BDE1-5066EE9D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918" y="1873102"/>
            <a:ext cx="3185348" cy="43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5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человек, держит, рука&#10;&#10;Автоматически созданное описание">
            <a:extLst>
              <a:ext uri="{FF2B5EF4-FFF2-40B4-BE49-F238E27FC236}">
                <a16:creationId xmlns:a16="http://schemas.microsoft.com/office/drawing/2014/main" id="{645C2511-42AA-4775-8B71-DC368DFED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8382" b="11566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192B5-7395-40F6-9C25-ED6A10916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128" y="1008959"/>
            <a:ext cx="8125999" cy="104923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E"/>
                </a:solidFill>
                <a:latin typeface="Comic Sans MS"/>
              </a:rPr>
              <a:t>Аудитория нашего приложения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4D73FC-57F0-45AD-AE5D-FD50F4D7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>
                <a:solidFill>
                  <a:srgbClr val="FFFFFE"/>
                </a:solidFill>
                <a:latin typeface="Comic Sans MS"/>
              </a:rPr>
              <a:t>Дети дошкольного и школьного возраста:</a:t>
            </a:r>
            <a:endParaRPr lang="ru-RU"/>
          </a:p>
          <a:p>
            <a:pPr marL="800100" lvl="1" indent="-342900">
              <a:lnSpc>
                <a:spcPct val="150000"/>
              </a:lnSpc>
            </a:pPr>
            <a:r>
              <a:rPr lang="ru-RU">
                <a:solidFill>
                  <a:srgbClr val="FFFFFE"/>
                </a:solidFill>
                <a:latin typeface="Comic Sans MS"/>
              </a:rPr>
              <a:t>Для использования дома</a:t>
            </a:r>
          </a:p>
          <a:p>
            <a:pPr marL="800100" lvl="1" indent="-342900">
              <a:lnSpc>
                <a:spcPct val="150000"/>
              </a:lnSpc>
            </a:pPr>
            <a:r>
              <a:rPr lang="ru-RU">
                <a:solidFill>
                  <a:srgbClr val="FFFFFE"/>
                </a:solidFill>
                <a:latin typeface="Comic Sans MS"/>
              </a:rPr>
              <a:t>Для использования в учебных заведениях</a:t>
            </a:r>
          </a:p>
        </p:txBody>
      </p:sp>
      <p:pic>
        <p:nvPicPr>
          <p:cNvPr id="6" name="Рисунок 6" descr="Ноутбук с телефоном и калькулятором">
            <a:extLst>
              <a:ext uri="{FF2B5EF4-FFF2-40B4-BE49-F238E27FC236}">
                <a16:creationId xmlns:a16="http://schemas.microsoft.com/office/drawing/2014/main" id="{F36255A0-63C7-4FC1-8562-612A580A8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7757" y="3419707"/>
            <a:ext cx="3038708" cy="3038708"/>
          </a:xfrm>
          <a:prstGeom prst="rect">
            <a:avLst/>
          </a:prstGeom>
        </p:spPr>
      </p:pic>
      <p:pic>
        <p:nvPicPr>
          <p:cNvPr id="7" name="Рисунок 7" descr="Открытая книга">
            <a:extLst>
              <a:ext uri="{FF2B5EF4-FFF2-40B4-BE49-F238E27FC236}">
                <a16:creationId xmlns:a16="http://schemas.microsoft.com/office/drawing/2014/main" id="{EF5ACCA7-D2AD-4647-9AE3-A957A6EC1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8158" y="3424353"/>
            <a:ext cx="3122342" cy="30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8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1B38B80-8B88-4D5B-9EB4-452979DD1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3" t="2281" b="681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53C23-4205-472C-BEA3-7DAD2092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E"/>
                </a:solidFill>
              </a:rPr>
              <a:t>Технические подробности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A5655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31EC7-5581-4BDA-9516-A289FF18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 marL="0" indent="0">
              <a:buClr>
                <a:srgbClr val="A56555"/>
              </a:buClr>
              <a:buNone/>
            </a:pPr>
            <a:r>
              <a:rPr lang="ru-RU">
                <a:solidFill>
                  <a:srgbClr val="FFFFFE"/>
                </a:solidFill>
                <a:latin typeface="Comic Sans MS"/>
                <a:ea typeface="+mn-lt"/>
                <a:cs typeface="+mn-lt"/>
              </a:rPr>
              <a:t>Приложение работает на ОС Android 6.0 и выше</a:t>
            </a:r>
            <a:endParaRPr lang="ru-RU"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dirty="0">
                <a:solidFill>
                  <a:srgbClr val="FFFFFE"/>
                </a:solidFill>
                <a:latin typeface="Comic Sans MS"/>
                <a:ea typeface="+mn-lt"/>
                <a:cs typeface="+mn-lt"/>
              </a:rPr>
              <a:t>Создано на </a:t>
            </a:r>
            <a:r>
              <a:rPr lang="ru-RU">
                <a:solidFill>
                  <a:srgbClr val="FFFFFE"/>
                </a:solidFill>
                <a:latin typeface="Comic Sans MS"/>
                <a:ea typeface="+mn-lt"/>
                <a:cs typeface="+mn-lt"/>
              </a:rPr>
              <a:t>языке Java</a:t>
            </a:r>
            <a:endParaRPr lang="ru-RU">
              <a:solidFill>
                <a:srgbClr val="FFFFFE"/>
              </a:solidFill>
            </a:endParaRPr>
          </a:p>
          <a:p>
            <a:pPr marL="0" indent="0">
              <a:buClr>
                <a:srgbClr val="A56555"/>
              </a:buClr>
              <a:buNone/>
            </a:pPr>
            <a:r>
              <a:rPr lang="ru-RU" dirty="0">
                <a:solidFill>
                  <a:srgbClr val="FFFFFE"/>
                </a:solidFill>
                <a:latin typeface="Comic Sans MS"/>
                <a:ea typeface="+mn-lt"/>
                <a:cs typeface="+mn-lt"/>
              </a:rPr>
              <a:t>Основные форматы FB2, EPUB, MOBI, DOC, DOCX, </a:t>
            </a:r>
            <a:r>
              <a:rPr lang="ru-RU">
                <a:solidFill>
                  <a:srgbClr val="FFFFFE"/>
                </a:solidFill>
                <a:latin typeface="Comic Sans MS"/>
                <a:ea typeface="+mn-lt"/>
                <a:cs typeface="+mn-lt"/>
              </a:rPr>
              <a:t>RTF, TXT</a:t>
            </a:r>
            <a:endParaRPr lang="ru-RU">
              <a:solidFill>
                <a:srgbClr val="FFFFFE"/>
              </a:solidFill>
              <a:latin typeface="Comic Sans MS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7EF7A90F-6451-4D51-8108-AF47C4D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956" y="4087786"/>
            <a:ext cx="1492016" cy="21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2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Изображение выглядит как текст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A91CD59B-4205-4CBD-8BB0-E14C73D50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4026" b="10028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F5C8B-3C4E-4D67-B5EB-4EBD4960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E"/>
                </a:solidFill>
              </a:rPr>
              <a:t>Обзор приложения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6B85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6518BEED-E09C-46B8-9545-FCD3B544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733" y="1909188"/>
            <a:ext cx="3053644" cy="4224955"/>
          </a:xfrm>
          <a:prstGeom prst="rect">
            <a:avLst/>
          </a:prstGeom>
        </p:spPr>
      </p:pic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15BAB413-A559-434D-8BA1-DFE761A9C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289" y="1913179"/>
            <a:ext cx="3063051" cy="42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18134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F9EC99-89FF-486C-9E02-31E13FD72E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6CF9D2-F3E0-450F-B184-8D2A0EB8B18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DAABB37-1599-4AE8-818C-82E84CA93DF4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«Галерея создателя»</Template>
  <Application>Microsoft Office PowerPoint</Application>
  <PresentationFormat>Широкоэкранный</PresentationFormat>
  <Slides>15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Галерея</vt:lpstr>
      <vt:lpstr>SHAread</vt:lpstr>
      <vt:lpstr>Статистика вциом</vt:lpstr>
      <vt:lpstr>Польза ЧТЕНИЯ</vt:lpstr>
      <vt:lpstr>В чем причина?</vt:lpstr>
      <vt:lpstr>Цели</vt:lpstr>
      <vt:lpstr>Пути решения</vt:lpstr>
      <vt:lpstr>Аудитория нашего приложения</vt:lpstr>
      <vt:lpstr>Технические подробности</vt:lpstr>
      <vt:lpstr>Обзор приложения</vt:lpstr>
      <vt:lpstr>Особенности - аннотации</vt:lpstr>
      <vt:lpstr>Особенности - задания</vt:lpstr>
      <vt:lpstr>Особенности - прогресс и достижения</vt:lpstr>
      <vt:lpstr>Преимущества</vt:lpstr>
      <vt:lpstr>ПЕРСПЕКТИВы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Sharead</dc:title>
  <dc:creator>Alexey Kartashev</dc:creator>
  <cp:revision>13</cp:revision>
  <dcterms:created xsi:type="dcterms:W3CDTF">2021-12-10T11:40:31Z</dcterms:created>
  <dcterms:modified xsi:type="dcterms:W3CDTF">2021-12-17T10:20:10Z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